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2" r:id="rId4"/>
  </p:sldMasterIdLst>
  <p:notesMasterIdLst>
    <p:notesMasterId r:id="rId5"/>
  </p:notesMasterIdLst>
  <p:sldIdLst>
    <p:sldId id="256" r:id="rId6"/>
  </p:sldIdLst>
  <p:sldSz cy="5143500" cx="9144000"/>
  <p:notesSz cx="6858000" cy="9144000"/>
  <p:embeddedFontLst>
    <p:embeddedFont>
      <p:font typeface="Montserrat"/>
      <p:regular r:id="rId7"/>
      <p:bold r:id="rId8"/>
      <p:italic r:id="rId9"/>
      <p:boldItalic r:id="rId10"/>
    </p:embeddedFont>
    <p:embeddedFont>
      <p:font typeface="Montserrat Medium"/>
      <p:regular r:id="rId11"/>
      <p:bold r:id="rId12"/>
      <p:italic r:id="rId13"/>
      <p:boldItalic r:id="rId14"/>
    </p:embeddedFont>
    <p:embeddedFont>
      <p:font typeface="Merriweather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82">
          <p15:clr>
            <a:srgbClr val="A4A3A4"/>
          </p15:clr>
        </p15:guide>
        <p15:guide id="2" pos="5582">
          <p15:clr>
            <a:srgbClr val="A4A3A4"/>
          </p15:clr>
        </p15:guide>
        <p15:guide id="3" pos="177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82" orient="horz"/>
        <p:guide pos="5582"/>
        <p:guide pos="177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Montserrat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Montserrat-regular.fntdata"/><Relationship Id="rId8" Type="http://schemas.openxmlformats.org/officeDocument/2006/relationships/font" Target="fonts/Montserrat-bold.fntdata"/><Relationship Id="rId11" Type="http://schemas.openxmlformats.org/officeDocument/2006/relationships/font" Target="fonts/MontserratMedium-regular.fntdata"/><Relationship Id="rId10" Type="http://schemas.openxmlformats.org/officeDocument/2006/relationships/font" Target="fonts/Montserrat-boldItalic.fntdata"/><Relationship Id="rId13" Type="http://schemas.openxmlformats.org/officeDocument/2006/relationships/font" Target="fonts/MontserratMedium-italic.fntdata"/><Relationship Id="rId12" Type="http://schemas.openxmlformats.org/officeDocument/2006/relationships/font" Target="fonts/MontserratMedium-bold.fntdata"/><Relationship Id="rId15" Type="http://schemas.openxmlformats.org/officeDocument/2006/relationships/font" Target="fonts/Merriweather-regular.fntdata"/><Relationship Id="rId14" Type="http://schemas.openxmlformats.org/officeDocument/2006/relationships/font" Target="fonts/MontserratMedium-boldItalic.fntdata"/><Relationship Id="rId17" Type="http://schemas.openxmlformats.org/officeDocument/2006/relationships/font" Target="fonts/Merriweather-italic.fntdata"/><Relationship Id="rId16" Type="http://schemas.openxmlformats.org/officeDocument/2006/relationships/font" Target="fonts/Merriweather-bold.fntdata"/><Relationship Id="rId18" Type="http://schemas.openxmlformats.org/officeDocument/2006/relationships/font" Target="fonts/Merriweather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fc85f94a1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fc85f94a1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Tool to help other advocates and people in PM to develop educational materials.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Context: giving info to patients and HCP at the right right: that’s the ultimate goal is to organize ed. materials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0.png"/><Relationship Id="rId3" Type="http://schemas.openxmlformats.org/officeDocument/2006/relationships/image" Target="../media/image4.png"/><Relationship Id="rId4" Type="http://schemas.openxmlformats.org/officeDocument/2006/relationships/image" Target="../media/image9.png"/><Relationship Id="rId5" Type="http://schemas.openxmlformats.org/officeDocument/2006/relationships/image" Target="../media/image6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Layouts/_rels/slideLayout14.xml.rels><?xml version="1.0" encoding="UTF-8" standalone="yes"?><Relationships xmlns="http://schemas.openxmlformats.org/package/2006/relationships"><Relationship Id="rId20" Type="http://schemas.openxmlformats.org/officeDocument/2006/relationships/image" Target="../media/image25.png"/><Relationship Id="rId22" Type="http://schemas.openxmlformats.org/officeDocument/2006/relationships/image" Target="../media/image31.png"/><Relationship Id="rId21" Type="http://schemas.openxmlformats.org/officeDocument/2006/relationships/image" Target="../media/image36.png"/><Relationship Id="rId24" Type="http://schemas.openxmlformats.org/officeDocument/2006/relationships/image" Target="../media/image39.png"/><Relationship Id="rId23" Type="http://schemas.openxmlformats.org/officeDocument/2006/relationships/image" Target="../media/image3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9.png"/><Relationship Id="rId4" Type="http://schemas.openxmlformats.org/officeDocument/2006/relationships/image" Target="../media/image21.png"/><Relationship Id="rId9" Type="http://schemas.openxmlformats.org/officeDocument/2006/relationships/image" Target="../media/image20.png"/><Relationship Id="rId26" Type="http://schemas.openxmlformats.org/officeDocument/2006/relationships/image" Target="../media/image34.png"/><Relationship Id="rId25" Type="http://schemas.openxmlformats.org/officeDocument/2006/relationships/image" Target="../media/image42.png"/><Relationship Id="rId28" Type="http://schemas.openxmlformats.org/officeDocument/2006/relationships/image" Target="../media/image40.png"/><Relationship Id="rId27" Type="http://schemas.openxmlformats.org/officeDocument/2006/relationships/image" Target="../media/image35.png"/><Relationship Id="rId5" Type="http://schemas.openxmlformats.org/officeDocument/2006/relationships/image" Target="../media/image15.png"/><Relationship Id="rId6" Type="http://schemas.openxmlformats.org/officeDocument/2006/relationships/image" Target="../media/image14.png"/><Relationship Id="rId29" Type="http://schemas.openxmlformats.org/officeDocument/2006/relationships/image" Target="../media/image38.png"/><Relationship Id="rId7" Type="http://schemas.openxmlformats.org/officeDocument/2006/relationships/image" Target="../media/image18.png"/><Relationship Id="rId8" Type="http://schemas.openxmlformats.org/officeDocument/2006/relationships/image" Target="../media/image16.png"/><Relationship Id="rId31" Type="http://schemas.openxmlformats.org/officeDocument/2006/relationships/image" Target="../media/image44.png"/><Relationship Id="rId30" Type="http://schemas.openxmlformats.org/officeDocument/2006/relationships/image" Target="../media/image37.png"/><Relationship Id="rId11" Type="http://schemas.openxmlformats.org/officeDocument/2006/relationships/image" Target="../media/image23.png"/><Relationship Id="rId33" Type="http://schemas.openxmlformats.org/officeDocument/2006/relationships/image" Target="../media/image45.png"/><Relationship Id="rId10" Type="http://schemas.openxmlformats.org/officeDocument/2006/relationships/image" Target="../media/image17.png"/><Relationship Id="rId32" Type="http://schemas.openxmlformats.org/officeDocument/2006/relationships/image" Target="../media/image41.png"/><Relationship Id="rId13" Type="http://schemas.openxmlformats.org/officeDocument/2006/relationships/image" Target="../media/image27.png"/><Relationship Id="rId35" Type="http://schemas.openxmlformats.org/officeDocument/2006/relationships/image" Target="../media/image47.png"/><Relationship Id="rId12" Type="http://schemas.openxmlformats.org/officeDocument/2006/relationships/image" Target="../media/image30.png"/><Relationship Id="rId34" Type="http://schemas.openxmlformats.org/officeDocument/2006/relationships/image" Target="../media/image46.png"/><Relationship Id="rId15" Type="http://schemas.openxmlformats.org/officeDocument/2006/relationships/image" Target="../media/image29.png"/><Relationship Id="rId37" Type="http://schemas.openxmlformats.org/officeDocument/2006/relationships/image" Target="../media/image43.png"/><Relationship Id="rId14" Type="http://schemas.openxmlformats.org/officeDocument/2006/relationships/image" Target="../media/image32.png"/><Relationship Id="rId36" Type="http://schemas.openxmlformats.org/officeDocument/2006/relationships/image" Target="../media/image49.png"/><Relationship Id="rId17" Type="http://schemas.openxmlformats.org/officeDocument/2006/relationships/image" Target="../media/image28.png"/><Relationship Id="rId16" Type="http://schemas.openxmlformats.org/officeDocument/2006/relationships/image" Target="../media/image26.png"/><Relationship Id="rId38" Type="http://schemas.openxmlformats.org/officeDocument/2006/relationships/image" Target="../media/image48.png"/><Relationship Id="rId19" Type="http://schemas.openxmlformats.org/officeDocument/2006/relationships/image" Target="../media/image24.png"/><Relationship Id="rId18" Type="http://schemas.openxmlformats.org/officeDocument/2006/relationships/image" Target="../media/image2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1" name="Google Shape;11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5"/>
            <a:ext cx="9144003" cy="51851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86150" y="4333775"/>
            <a:ext cx="1667849" cy="56797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 txBox="1"/>
          <p:nvPr/>
        </p:nvSpPr>
        <p:spPr>
          <a:xfrm>
            <a:off x="392150" y="4644225"/>
            <a:ext cx="6498600" cy="40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fromtestingtotargetedtreatments.org  </a:t>
            </a:r>
            <a:r>
              <a:rPr lang="en" sz="9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    Creative Commons License</a:t>
            </a:r>
            <a:endParaRPr sz="9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" name="Google Shape;14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6828" y="1595358"/>
            <a:ext cx="1249776" cy="1249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82050" y="4371287"/>
            <a:ext cx="1091050" cy="51895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2"/>
          <p:cNvSpPr txBox="1"/>
          <p:nvPr>
            <p:ph type="title"/>
          </p:nvPr>
        </p:nvSpPr>
        <p:spPr>
          <a:xfrm>
            <a:off x="1877325" y="1973950"/>
            <a:ext cx="5874300" cy="49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ontserrat"/>
              <a:buNone/>
              <a:defRPr b="1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7" name="Google Shape;107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381" y="0"/>
            <a:ext cx="9139238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49525" y="4528175"/>
            <a:ext cx="1304474" cy="444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83505" y="4528172"/>
            <a:ext cx="934021" cy="44425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1"/>
          <p:cNvSpPr txBox="1"/>
          <p:nvPr/>
        </p:nvSpPr>
        <p:spPr>
          <a:xfrm>
            <a:off x="415075" y="4635425"/>
            <a:ext cx="5427000" cy="29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fromtestingtotargetedtreatments.org    </a:t>
            </a:r>
            <a:r>
              <a:rPr lang="en" sz="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I    Creative Commons License</a:t>
            </a:r>
            <a:endParaRPr b="1" sz="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1" name="Google Shape;111;p11"/>
          <p:cNvSpPr txBox="1"/>
          <p:nvPr>
            <p:ph type="title"/>
          </p:nvPr>
        </p:nvSpPr>
        <p:spPr>
          <a:xfrm>
            <a:off x="415075" y="296687"/>
            <a:ext cx="7329600" cy="49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F1E3A"/>
              </a:buClr>
              <a:buSzPts val="2200"/>
              <a:buFont typeface="Montserrat"/>
              <a:buNone/>
              <a:defRPr b="1" sz="2200">
                <a:solidFill>
                  <a:srgbClr val="0F1E3A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F1E3A"/>
              </a:buClr>
              <a:buSzPts val="2200"/>
              <a:buFont typeface="Montserrat"/>
              <a:buNone/>
              <a:defRPr b="1" sz="2200">
                <a:solidFill>
                  <a:srgbClr val="0F1E3A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F1E3A"/>
              </a:buClr>
              <a:buSzPts val="2200"/>
              <a:buFont typeface="Montserrat"/>
              <a:buNone/>
              <a:defRPr b="1" sz="2200">
                <a:solidFill>
                  <a:srgbClr val="0F1E3A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F1E3A"/>
              </a:buClr>
              <a:buSzPts val="2200"/>
              <a:buFont typeface="Montserrat"/>
              <a:buNone/>
              <a:defRPr b="1" sz="2200">
                <a:solidFill>
                  <a:srgbClr val="0F1E3A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F1E3A"/>
              </a:buClr>
              <a:buSzPts val="2200"/>
              <a:buFont typeface="Montserrat"/>
              <a:buNone/>
              <a:defRPr b="1" sz="2200">
                <a:solidFill>
                  <a:srgbClr val="0F1E3A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F1E3A"/>
              </a:buClr>
              <a:buSzPts val="2200"/>
              <a:buFont typeface="Montserrat"/>
              <a:buNone/>
              <a:defRPr b="1" sz="2200">
                <a:solidFill>
                  <a:srgbClr val="0F1E3A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F1E3A"/>
              </a:buClr>
              <a:buSzPts val="2200"/>
              <a:buFont typeface="Montserrat"/>
              <a:buNone/>
              <a:defRPr b="1" sz="2200">
                <a:solidFill>
                  <a:srgbClr val="0F1E3A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F1E3A"/>
              </a:buClr>
              <a:buSzPts val="2200"/>
              <a:buFont typeface="Montserrat"/>
              <a:buNone/>
              <a:defRPr b="1" sz="2200">
                <a:solidFill>
                  <a:srgbClr val="0F1E3A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F1E3A"/>
              </a:buClr>
              <a:buSzPts val="2200"/>
              <a:buFont typeface="Montserrat"/>
              <a:buNone/>
              <a:defRPr b="1" sz="2200">
                <a:solidFill>
                  <a:srgbClr val="0F1E3A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12" name="Google Shape;112;p11"/>
          <p:cNvSpPr txBox="1"/>
          <p:nvPr>
            <p:ph idx="1" type="subTitle"/>
          </p:nvPr>
        </p:nvSpPr>
        <p:spPr>
          <a:xfrm>
            <a:off x="415075" y="883488"/>
            <a:ext cx="73296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F5FAC"/>
              </a:buClr>
              <a:buSzPts val="1400"/>
              <a:buFont typeface="Montserrat"/>
              <a:buNone/>
              <a:defRPr b="1" sz="1400">
                <a:solidFill>
                  <a:srgbClr val="3F5FAC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Clr>
                <a:srgbClr val="3F5FAC"/>
              </a:buClr>
              <a:buSzPts val="1400"/>
              <a:buFont typeface="Montserrat"/>
              <a:buNone/>
              <a:defRPr b="1">
                <a:solidFill>
                  <a:srgbClr val="3F5FAC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1600"/>
              </a:spcBef>
              <a:spcAft>
                <a:spcPts val="0"/>
              </a:spcAft>
              <a:buClr>
                <a:srgbClr val="3F5FAC"/>
              </a:buClr>
              <a:buSzPts val="1400"/>
              <a:buFont typeface="Montserrat"/>
              <a:buNone/>
              <a:defRPr b="1">
                <a:solidFill>
                  <a:srgbClr val="3F5FAC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1600"/>
              </a:spcBef>
              <a:spcAft>
                <a:spcPts val="0"/>
              </a:spcAft>
              <a:buClr>
                <a:srgbClr val="3F5FAC"/>
              </a:buClr>
              <a:buSzPts val="1400"/>
              <a:buFont typeface="Montserrat"/>
              <a:buNone/>
              <a:defRPr b="1">
                <a:solidFill>
                  <a:srgbClr val="3F5FAC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1600"/>
              </a:spcBef>
              <a:spcAft>
                <a:spcPts val="0"/>
              </a:spcAft>
              <a:buClr>
                <a:srgbClr val="3F5FAC"/>
              </a:buClr>
              <a:buSzPts val="1400"/>
              <a:buFont typeface="Montserrat"/>
              <a:buNone/>
              <a:defRPr b="1">
                <a:solidFill>
                  <a:srgbClr val="3F5FAC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1600"/>
              </a:spcBef>
              <a:spcAft>
                <a:spcPts val="0"/>
              </a:spcAft>
              <a:buClr>
                <a:srgbClr val="3F5FAC"/>
              </a:buClr>
              <a:buSzPts val="1400"/>
              <a:buFont typeface="Montserrat"/>
              <a:buNone/>
              <a:defRPr b="1">
                <a:solidFill>
                  <a:srgbClr val="3F5FAC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1600"/>
              </a:spcBef>
              <a:spcAft>
                <a:spcPts val="0"/>
              </a:spcAft>
              <a:buClr>
                <a:srgbClr val="3F5FAC"/>
              </a:buClr>
              <a:buSzPts val="1400"/>
              <a:buFont typeface="Montserrat"/>
              <a:buNone/>
              <a:defRPr b="1">
                <a:solidFill>
                  <a:srgbClr val="3F5FAC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1600"/>
              </a:spcBef>
              <a:spcAft>
                <a:spcPts val="0"/>
              </a:spcAft>
              <a:buClr>
                <a:srgbClr val="3F5FAC"/>
              </a:buClr>
              <a:buSzPts val="1400"/>
              <a:buFont typeface="Montserrat"/>
              <a:buNone/>
              <a:defRPr b="1">
                <a:solidFill>
                  <a:srgbClr val="3F5FAC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1600"/>
              </a:spcBef>
              <a:spcAft>
                <a:spcPts val="1600"/>
              </a:spcAft>
              <a:buClr>
                <a:srgbClr val="3F5FAC"/>
              </a:buClr>
              <a:buSzPts val="1400"/>
              <a:buFont typeface="Montserrat"/>
              <a:buNone/>
              <a:defRPr b="1">
                <a:solidFill>
                  <a:srgbClr val="3F5FAC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13" name="Google Shape;113;p11"/>
          <p:cNvSpPr txBox="1"/>
          <p:nvPr>
            <p:ph idx="2" type="body"/>
          </p:nvPr>
        </p:nvSpPr>
        <p:spPr>
          <a:xfrm>
            <a:off x="415075" y="1371313"/>
            <a:ext cx="7329600" cy="293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300"/>
              <a:buFont typeface="Montserrat"/>
              <a:buChar char="●"/>
              <a:defRPr sz="13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1150" lvl="1" marL="914400"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300"/>
              <a:buFont typeface="Montserrat"/>
              <a:buChar char="○"/>
              <a:defRPr sz="13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1150" lvl="2" marL="1371600"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300"/>
              <a:buFont typeface="Montserrat"/>
              <a:buChar char="■"/>
              <a:defRPr sz="13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1150" lvl="3" marL="1828800"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300"/>
              <a:buFont typeface="Montserrat"/>
              <a:buChar char="●"/>
              <a:defRPr sz="13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1150" lvl="4" marL="2286000"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300"/>
              <a:buFont typeface="Montserrat"/>
              <a:buChar char="○"/>
              <a:defRPr sz="13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11150" lvl="5" marL="2743200"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300"/>
              <a:buFont typeface="Montserrat"/>
              <a:buChar char="■"/>
              <a:defRPr sz="13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11150" lvl="6" marL="3200400"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300"/>
              <a:buFont typeface="Montserrat"/>
              <a:buChar char="●"/>
              <a:defRPr sz="13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11150" lvl="7" marL="3657600"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300"/>
              <a:buFont typeface="Montserrat"/>
              <a:buChar char="○"/>
              <a:defRPr sz="13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11150" lvl="8" marL="4114800">
              <a:spcBef>
                <a:spcPts val="1600"/>
              </a:spcBef>
              <a:spcAft>
                <a:spcPts val="1600"/>
              </a:spcAft>
              <a:buClr>
                <a:srgbClr val="666666"/>
              </a:buClr>
              <a:buSzPts val="1300"/>
              <a:buFont typeface="Montserrat"/>
              <a:buChar char="■"/>
              <a:defRPr sz="13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14" name="Google Shape;114;p11"/>
          <p:cNvSpPr txBox="1"/>
          <p:nvPr>
            <p:ph idx="3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381" y="0"/>
            <a:ext cx="9139238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49525" y="4528175"/>
            <a:ext cx="1304474" cy="444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83505" y="4528172"/>
            <a:ext cx="934021" cy="44425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0" name="Google Shape;120;p12"/>
          <p:cNvSpPr txBox="1"/>
          <p:nvPr/>
        </p:nvSpPr>
        <p:spPr>
          <a:xfrm>
            <a:off x="415075" y="4635425"/>
            <a:ext cx="5427000" cy="29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fromtestingtotargetedtreatments.org    </a:t>
            </a:r>
            <a:r>
              <a:rPr lang="en" sz="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I    Creative Commons License</a:t>
            </a:r>
            <a:endParaRPr b="1" sz="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1" name="Google Shape;121;p12"/>
          <p:cNvSpPr txBox="1"/>
          <p:nvPr>
            <p:ph type="title"/>
          </p:nvPr>
        </p:nvSpPr>
        <p:spPr>
          <a:xfrm>
            <a:off x="415075" y="296687"/>
            <a:ext cx="7329600" cy="49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F1E3A"/>
              </a:buClr>
              <a:buSzPts val="2200"/>
              <a:buFont typeface="Montserrat"/>
              <a:buNone/>
              <a:defRPr b="1" sz="2200">
                <a:solidFill>
                  <a:srgbClr val="0F1E3A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F1E3A"/>
              </a:buClr>
              <a:buSzPts val="2200"/>
              <a:buFont typeface="Montserrat"/>
              <a:buNone/>
              <a:defRPr b="1" sz="2200">
                <a:solidFill>
                  <a:srgbClr val="0F1E3A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F1E3A"/>
              </a:buClr>
              <a:buSzPts val="2200"/>
              <a:buFont typeface="Montserrat"/>
              <a:buNone/>
              <a:defRPr b="1" sz="2200">
                <a:solidFill>
                  <a:srgbClr val="0F1E3A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F1E3A"/>
              </a:buClr>
              <a:buSzPts val="2200"/>
              <a:buFont typeface="Montserrat"/>
              <a:buNone/>
              <a:defRPr b="1" sz="2200">
                <a:solidFill>
                  <a:srgbClr val="0F1E3A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F1E3A"/>
              </a:buClr>
              <a:buSzPts val="2200"/>
              <a:buFont typeface="Montserrat"/>
              <a:buNone/>
              <a:defRPr b="1" sz="2200">
                <a:solidFill>
                  <a:srgbClr val="0F1E3A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F1E3A"/>
              </a:buClr>
              <a:buSzPts val="2200"/>
              <a:buFont typeface="Montserrat"/>
              <a:buNone/>
              <a:defRPr b="1" sz="2200">
                <a:solidFill>
                  <a:srgbClr val="0F1E3A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F1E3A"/>
              </a:buClr>
              <a:buSzPts val="2200"/>
              <a:buFont typeface="Montserrat"/>
              <a:buNone/>
              <a:defRPr b="1" sz="2200">
                <a:solidFill>
                  <a:srgbClr val="0F1E3A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F1E3A"/>
              </a:buClr>
              <a:buSzPts val="2200"/>
              <a:buFont typeface="Montserrat"/>
              <a:buNone/>
              <a:defRPr b="1" sz="2200">
                <a:solidFill>
                  <a:srgbClr val="0F1E3A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F1E3A"/>
              </a:buClr>
              <a:buSzPts val="2200"/>
              <a:buFont typeface="Montserrat"/>
              <a:buNone/>
              <a:defRPr b="1" sz="2200">
                <a:solidFill>
                  <a:srgbClr val="0F1E3A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22" name="Google Shape;122;p12"/>
          <p:cNvSpPr txBox="1"/>
          <p:nvPr>
            <p:ph idx="1" type="subTitle"/>
          </p:nvPr>
        </p:nvSpPr>
        <p:spPr>
          <a:xfrm>
            <a:off x="4734200" y="2820575"/>
            <a:ext cx="4037100" cy="1489800"/>
          </a:xfrm>
          <a:prstGeom prst="rect">
            <a:avLst/>
          </a:prstGeom>
          <a:solidFill>
            <a:srgbClr val="FFFFFF"/>
          </a:solidFill>
          <a:effectLst>
            <a:outerShdw blurRad="171450" rotWithShape="0" algn="bl" dir="5400000" dist="19050">
              <a:srgbClr val="999999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2743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3F5FAC"/>
              </a:buClr>
              <a:buSzPts val="1600"/>
              <a:buFont typeface="Montserrat"/>
              <a:buNone/>
              <a:defRPr b="1" sz="1600">
                <a:solidFill>
                  <a:srgbClr val="3F5FAC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spcBef>
                <a:spcPts val="1600"/>
              </a:spcBef>
              <a:spcAft>
                <a:spcPts val="0"/>
              </a:spcAft>
              <a:buClr>
                <a:srgbClr val="3F5FAC"/>
              </a:buClr>
              <a:buSzPts val="1200"/>
              <a:buNone/>
              <a:defRPr sz="1200">
                <a:solidFill>
                  <a:srgbClr val="3F5FAC"/>
                </a:solidFill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Clr>
                <a:srgbClr val="3F5FAC"/>
              </a:buClr>
              <a:buSzPts val="1200"/>
              <a:buNone/>
              <a:defRPr sz="1200">
                <a:solidFill>
                  <a:srgbClr val="3F5FAC"/>
                </a:solidFill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Clr>
                <a:srgbClr val="3F5FAC"/>
              </a:buClr>
              <a:buSzPts val="1200"/>
              <a:buNone/>
              <a:defRPr sz="1200">
                <a:solidFill>
                  <a:srgbClr val="3F5FAC"/>
                </a:solidFill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Clr>
                <a:srgbClr val="3F5FAC"/>
              </a:buClr>
              <a:buSzPts val="1200"/>
              <a:buNone/>
              <a:defRPr sz="1200">
                <a:solidFill>
                  <a:srgbClr val="3F5FAC"/>
                </a:solidFill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Clr>
                <a:srgbClr val="3F5FAC"/>
              </a:buClr>
              <a:buSzPts val="1200"/>
              <a:buNone/>
              <a:defRPr sz="1200">
                <a:solidFill>
                  <a:srgbClr val="3F5FAC"/>
                </a:solidFill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Clr>
                <a:srgbClr val="3F5FAC"/>
              </a:buClr>
              <a:buSzPts val="1200"/>
              <a:buNone/>
              <a:defRPr sz="1200">
                <a:solidFill>
                  <a:srgbClr val="3F5FAC"/>
                </a:solidFill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Clr>
                <a:srgbClr val="3F5FAC"/>
              </a:buClr>
              <a:buSzPts val="1200"/>
              <a:buNone/>
              <a:defRPr sz="1200">
                <a:solidFill>
                  <a:srgbClr val="3F5FAC"/>
                </a:solidFill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Clr>
                <a:srgbClr val="3F5FAC"/>
              </a:buClr>
              <a:buSzPts val="1200"/>
              <a:buNone/>
              <a:defRPr sz="1200">
                <a:solidFill>
                  <a:srgbClr val="3F5FAC"/>
                </a:solidFill>
              </a:defRPr>
            </a:lvl9pPr>
          </a:lstStyle>
          <a:p/>
        </p:txBody>
      </p:sp>
      <p:sp>
        <p:nvSpPr>
          <p:cNvPr id="123" name="Google Shape;123;p12"/>
          <p:cNvSpPr txBox="1"/>
          <p:nvPr>
            <p:ph idx="2" type="subTitle"/>
          </p:nvPr>
        </p:nvSpPr>
        <p:spPr>
          <a:xfrm>
            <a:off x="375300" y="1104950"/>
            <a:ext cx="4037100" cy="1489800"/>
          </a:xfrm>
          <a:prstGeom prst="rect">
            <a:avLst/>
          </a:prstGeom>
          <a:solidFill>
            <a:srgbClr val="FFFFFF"/>
          </a:solidFill>
          <a:effectLst>
            <a:outerShdw blurRad="171450" rotWithShape="0" algn="bl" dir="5400000" dist="19050">
              <a:srgbClr val="999999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2743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3F5FAC"/>
              </a:buClr>
              <a:buSzPts val="1600"/>
              <a:buFont typeface="Montserrat"/>
              <a:buNone/>
              <a:defRPr b="1" sz="1600">
                <a:solidFill>
                  <a:srgbClr val="3F5FAC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spcBef>
                <a:spcPts val="1600"/>
              </a:spcBef>
              <a:spcAft>
                <a:spcPts val="0"/>
              </a:spcAft>
              <a:buClr>
                <a:srgbClr val="3F5FAC"/>
              </a:buClr>
              <a:buSzPts val="1200"/>
              <a:buNone/>
              <a:defRPr sz="1200">
                <a:solidFill>
                  <a:srgbClr val="3F5FAC"/>
                </a:solidFill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Clr>
                <a:srgbClr val="3F5FAC"/>
              </a:buClr>
              <a:buSzPts val="1200"/>
              <a:buNone/>
              <a:defRPr sz="1200">
                <a:solidFill>
                  <a:srgbClr val="3F5FAC"/>
                </a:solidFill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Clr>
                <a:srgbClr val="3F5FAC"/>
              </a:buClr>
              <a:buSzPts val="1200"/>
              <a:buNone/>
              <a:defRPr sz="1200">
                <a:solidFill>
                  <a:srgbClr val="3F5FAC"/>
                </a:solidFill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Clr>
                <a:srgbClr val="3F5FAC"/>
              </a:buClr>
              <a:buSzPts val="1200"/>
              <a:buNone/>
              <a:defRPr sz="1200">
                <a:solidFill>
                  <a:srgbClr val="3F5FAC"/>
                </a:solidFill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Clr>
                <a:srgbClr val="3F5FAC"/>
              </a:buClr>
              <a:buSzPts val="1200"/>
              <a:buNone/>
              <a:defRPr sz="1200">
                <a:solidFill>
                  <a:srgbClr val="3F5FAC"/>
                </a:solidFill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Clr>
                <a:srgbClr val="3F5FAC"/>
              </a:buClr>
              <a:buSzPts val="1200"/>
              <a:buNone/>
              <a:defRPr sz="1200">
                <a:solidFill>
                  <a:srgbClr val="3F5FAC"/>
                </a:solidFill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Clr>
                <a:srgbClr val="3F5FAC"/>
              </a:buClr>
              <a:buSzPts val="1200"/>
              <a:buNone/>
              <a:defRPr sz="1200">
                <a:solidFill>
                  <a:srgbClr val="3F5FAC"/>
                </a:solidFill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Clr>
                <a:srgbClr val="3F5FAC"/>
              </a:buClr>
              <a:buSzPts val="1200"/>
              <a:buNone/>
              <a:defRPr sz="1200">
                <a:solidFill>
                  <a:srgbClr val="3F5FAC"/>
                </a:solidFill>
              </a:defRPr>
            </a:lvl9pPr>
          </a:lstStyle>
          <a:p/>
        </p:txBody>
      </p:sp>
      <p:sp>
        <p:nvSpPr>
          <p:cNvPr id="124" name="Google Shape;124;p12"/>
          <p:cNvSpPr txBox="1"/>
          <p:nvPr>
            <p:ph idx="3" type="subTitle"/>
          </p:nvPr>
        </p:nvSpPr>
        <p:spPr>
          <a:xfrm>
            <a:off x="4680325" y="1112975"/>
            <a:ext cx="4037100" cy="1489800"/>
          </a:xfrm>
          <a:prstGeom prst="rect">
            <a:avLst/>
          </a:prstGeom>
          <a:solidFill>
            <a:srgbClr val="3F5FAC">
              <a:alpha val="22910"/>
            </a:srgbClr>
          </a:solidFill>
        </p:spPr>
        <p:txBody>
          <a:bodyPr anchorCtr="0" anchor="ctr" bIns="91425" lIns="91425" spcFirstLastPara="1" rIns="91425" wrap="square" tIns="2743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3F5FAC"/>
              </a:buClr>
              <a:buSzPts val="1600"/>
              <a:buFont typeface="Montserrat"/>
              <a:buNone/>
              <a:defRPr b="1" sz="1600">
                <a:solidFill>
                  <a:srgbClr val="3F5FAC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spcBef>
                <a:spcPts val="1600"/>
              </a:spcBef>
              <a:spcAft>
                <a:spcPts val="0"/>
              </a:spcAft>
              <a:buClr>
                <a:srgbClr val="3F5FAC"/>
              </a:buClr>
              <a:buSzPts val="1200"/>
              <a:buNone/>
              <a:defRPr sz="1200">
                <a:solidFill>
                  <a:srgbClr val="3F5FAC"/>
                </a:solidFill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Clr>
                <a:srgbClr val="3F5FAC"/>
              </a:buClr>
              <a:buSzPts val="1200"/>
              <a:buNone/>
              <a:defRPr sz="1200">
                <a:solidFill>
                  <a:srgbClr val="3F5FAC"/>
                </a:solidFill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Clr>
                <a:srgbClr val="3F5FAC"/>
              </a:buClr>
              <a:buSzPts val="1200"/>
              <a:buNone/>
              <a:defRPr sz="1200">
                <a:solidFill>
                  <a:srgbClr val="3F5FAC"/>
                </a:solidFill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Clr>
                <a:srgbClr val="3F5FAC"/>
              </a:buClr>
              <a:buSzPts val="1200"/>
              <a:buNone/>
              <a:defRPr sz="1200">
                <a:solidFill>
                  <a:srgbClr val="3F5FAC"/>
                </a:solidFill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Clr>
                <a:srgbClr val="3F5FAC"/>
              </a:buClr>
              <a:buSzPts val="1200"/>
              <a:buNone/>
              <a:defRPr sz="1200">
                <a:solidFill>
                  <a:srgbClr val="3F5FAC"/>
                </a:solidFill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Clr>
                <a:srgbClr val="3F5FAC"/>
              </a:buClr>
              <a:buSzPts val="1200"/>
              <a:buNone/>
              <a:defRPr sz="1200">
                <a:solidFill>
                  <a:srgbClr val="3F5FAC"/>
                </a:solidFill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Clr>
                <a:srgbClr val="3F5FAC"/>
              </a:buClr>
              <a:buSzPts val="1200"/>
              <a:buNone/>
              <a:defRPr sz="1200">
                <a:solidFill>
                  <a:srgbClr val="3F5FAC"/>
                </a:solidFill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Clr>
                <a:srgbClr val="3F5FAC"/>
              </a:buClr>
              <a:buSzPts val="1200"/>
              <a:buNone/>
              <a:defRPr sz="1200">
                <a:solidFill>
                  <a:srgbClr val="3F5FAC"/>
                </a:solidFill>
              </a:defRPr>
            </a:lvl9pPr>
          </a:lstStyle>
          <a:p/>
        </p:txBody>
      </p:sp>
      <p:sp>
        <p:nvSpPr>
          <p:cNvPr id="125" name="Google Shape;125;p12"/>
          <p:cNvSpPr txBox="1"/>
          <p:nvPr>
            <p:ph idx="4" type="subTitle"/>
          </p:nvPr>
        </p:nvSpPr>
        <p:spPr>
          <a:xfrm>
            <a:off x="375300" y="2820575"/>
            <a:ext cx="4037100" cy="1489800"/>
          </a:xfrm>
          <a:prstGeom prst="rect">
            <a:avLst/>
          </a:prstGeom>
          <a:solidFill>
            <a:srgbClr val="3F5FAC">
              <a:alpha val="22910"/>
            </a:srgbClr>
          </a:solidFill>
        </p:spPr>
        <p:txBody>
          <a:bodyPr anchorCtr="0" anchor="ctr" bIns="91425" lIns="91425" spcFirstLastPara="1" rIns="91425" wrap="square" tIns="2743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3F5FAC"/>
              </a:buClr>
              <a:buSzPts val="1600"/>
              <a:buFont typeface="Montserrat"/>
              <a:buNone/>
              <a:defRPr b="1" sz="1600">
                <a:solidFill>
                  <a:srgbClr val="3F5FAC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spcBef>
                <a:spcPts val="1600"/>
              </a:spcBef>
              <a:spcAft>
                <a:spcPts val="0"/>
              </a:spcAft>
              <a:buClr>
                <a:srgbClr val="3F5FAC"/>
              </a:buClr>
              <a:buSzPts val="1200"/>
              <a:buNone/>
              <a:defRPr sz="1200">
                <a:solidFill>
                  <a:srgbClr val="3F5FAC"/>
                </a:solidFill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Clr>
                <a:srgbClr val="3F5FAC"/>
              </a:buClr>
              <a:buSzPts val="1200"/>
              <a:buNone/>
              <a:defRPr sz="1200">
                <a:solidFill>
                  <a:srgbClr val="3F5FAC"/>
                </a:solidFill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Clr>
                <a:srgbClr val="3F5FAC"/>
              </a:buClr>
              <a:buSzPts val="1200"/>
              <a:buNone/>
              <a:defRPr sz="1200">
                <a:solidFill>
                  <a:srgbClr val="3F5FAC"/>
                </a:solidFill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Clr>
                <a:srgbClr val="3F5FAC"/>
              </a:buClr>
              <a:buSzPts val="1200"/>
              <a:buNone/>
              <a:defRPr sz="1200">
                <a:solidFill>
                  <a:srgbClr val="3F5FAC"/>
                </a:solidFill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Clr>
                <a:srgbClr val="3F5FAC"/>
              </a:buClr>
              <a:buSzPts val="1200"/>
              <a:buNone/>
              <a:defRPr sz="1200">
                <a:solidFill>
                  <a:srgbClr val="3F5FAC"/>
                </a:solidFill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Clr>
                <a:srgbClr val="3F5FAC"/>
              </a:buClr>
              <a:buSzPts val="1200"/>
              <a:buNone/>
              <a:defRPr sz="1200">
                <a:solidFill>
                  <a:srgbClr val="3F5FAC"/>
                </a:solidFill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Clr>
                <a:srgbClr val="3F5FAC"/>
              </a:buClr>
              <a:buSzPts val="1200"/>
              <a:buNone/>
              <a:defRPr sz="1200">
                <a:solidFill>
                  <a:srgbClr val="3F5FAC"/>
                </a:solidFill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Clr>
                <a:srgbClr val="3F5FAC"/>
              </a:buClr>
              <a:buSzPts val="1200"/>
              <a:buNone/>
              <a:defRPr sz="1200">
                <a:solidFill>
                  <a:srgbClr val="3F5FAC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381" y="0"/>
            <a:ext cx="9139238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49525" y="4528175"/>
            <a:ext cx="1304474" cy="44425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3"/>
          <p:cNvSpPr txBox="1"/>
          <p:nvPr/>
        </p:nvSpPr>
        <p:spPr>
          <a:xfrm>
            <a:off x="415075" y="4635425"/>
            <a:ext cx="5427000" cy="29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fromtestingtotargetedtreatments.org    </a:t>
            </a:r>
            <a:r>
              <a:rPr lang="en" sz="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I    Creative Commons License</a:t>
            </a:r>
            <a:endParaRPr b="1" sz="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30" name="Google Shape;130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83505" y="4528172"/>
            <a:ext cx="934021" cy="44425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2" name="Google Shape;132;p13"/>
          <p:cNvSpPr txBox="1"/>
          <p:nvPr>
            <p:ph type="title"/>
          </p:nvPr>
        </p:nvSpPr>
        <p:spPr>
          <a:xfrm>
            <a:off x="415075" y="296687"/>
            <a:ext cx="7329600" cy="49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F1E3A"/>
              </a:buClr>
              <a:buSzPts val="2200"/>
              <a:buFont typeface="Montserrat"/>
              <a:buNone/>
              <a:defRPr b="1" sz="2200">
                <a:solidFill>
                  <a:srgbClr val="0F1E3A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F1E3A"/>
              </a:buClr>
              <a:buSzPts val="2200"/>
              <a:buFont typeface="Montserrat"/>
              <a:buNone/>
              <a:defRPr b="1" sz="2200">
                <a:solidFill>
                  <a:srgbClr val="0F1E3A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F1E3A"/>
              </a:buClr>
              <a:buSzPts val="2200"/>
              <a:buFont typeface="Montserrat"/>
              <a:buNone/>
              <a:defRPr b="1" sz="2200">
                <a:solidFill>
                  <a:srgbClr val="0F1E3A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F1E3A"/>
              </a:buClr>
              <a:buSzPts val="2200"/>
              <a:buFont typeface="Montserrat"/>
              <a:buNone/>
              <a:defRPr b="1" sz="2200">
                <a:solidFill>
                  <a:srgbClr val="0F1E3A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F1E3A"/>
              </a:buClr>
              <a:buSzPts val="2200"/>
              <a:buFont typeface="Montserrat"/>
              <a:buNone/>
              <a:defRPr b="1" sz="2200">
                <a:solidFill>
                  <a:srgbClr val="0F1E3A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F1E3A"/>
              </a:buClr>
              <a:buSzPts val="2200"/>
              <a:buFont typeface="Montserrat"/>
              <a:buNone/>
              <a:defRPr b="1" sz="2200">
                <a:solidFill>
                  <a:srgbClr val="0F1E3A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F1E3A"/>
              </a:buClr>
              <a:buSzPts val="2200"/>
              <a:buFont typeface="Montserrat"/>
              <a:buNone/>
              <a:defRPr b="1" sz="2200">
                <a:solidFill>
                  <a:srgbClr val="0F1E3A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F1E3A"/>
              </a:buClr>
              <a:buSzPts val="2200"/>
              <a:buFont typeface="Montserrat"/>
              <a:buNone/>
              <a:defRPr b="1" sz="2200">
                <a:solidFill>
                  <a:srgbClr val="0F1E3A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F1E3A"/>
              </a:buClr>
              <a:buSzPts val="2200"/>
              <a:buFont typeface="Montserrat"/>
              <a:buNone/>
              <a:defRPr b="1" sz="2200">
                <a:solidFill>
                  <a:srgbClr val="0F1E3A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33" name="Google Shape;133;p13"/>
          <p:cNvSpPr txBox="1"/>
          <p:nvPr>
            <p:ph idx="1" type="subTitle"/>
          </p:nvPr>
        </p:nvSpPr>
        <p:spPr>
          <a:xfrm>
            <a:off x="415075" y="1017050"/>
            <a:ext cx="4112100" cy="3419700"/>
          </a:xfrm>
          <a:prstGeom prst="rect">
            <a:avLst/>
          </a:prstGeom>
          <a:solidFill>
            <a:srgbClr val="FFFFFF"/>
          </a:solidFill>
          <a:effectLst>
            <a:outerShdw blurRad="314325" rotWithShape="0" algn="bl" dir="5400000" dist="19050">
              <a:srgbClr val="999999">
                <a:alpha val="17000"/>
              </a:srgbClr>
            </a:outerShdw>
          </a:effectLst>
        </p:spPr>
        <p:txBody>
          <a:bodyPr anchorCtr="0" anchor="t" bIns="182875" lIns="182875" spcFirstLastPara="1" rIns="182875" wrap="square" tIns="1828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798E"/>
              </a:buClr>
              <a:buSzPts val="1200"/>
              <a:buFont typeface="Montserrat"/>
              <a:buNone/>
              <a:defRPr b="1" sz="1200">
                <a:solidFill>
                  <a:srgbClr val="00798E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13"/>
          <p:cNvSpPr txBox="1"/>
          <p:nvPr>
            <p:ph idx="2" type="subTitle"/>
          </p:nvPr>
        </p:nvSpPr>
        <p:spPr>
          <a:xfrm>
            <a:off x="4677150" y="1017050"/>
            <a:ext cx="4035600" cy="3419700"/>
          </a:xfrm>
          <a:prstGeom prst="rect">
            <a:avLst/>
          </a:prstGeom>
          <a:solidFill>
            <a:srgbClr val="3F5FAC">
              <a:alpha val="22910"/>
            </a:srgbClr>
          </a:solidFill>
          <a:ln cap="flat" cmpd="sng" w="19050">
            <a:solidFill>
              <a:srgbClr val="3541B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182875" lIns="182875" spcFirstLastPara="1" rIns="182875" wrap="square" tIns="1828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04DD6"/>
              </a:buClr>
              <a:buSzPts val="1200"/>
              <a:buFont typeface="Montserrat"/>
              <a:buNone/>
              <a:defRPr b="1" sz="1200">
                <a:solidFill>
                  <a:srgbClr val="404DD6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rgbClr val="404DD6"/>
              </a:buClr>
              <a:buSzPts val="1400"/>
              <a:buNone/>
              <a:defRPr>
                <a:solidFill>
                  <a:srgbClr val="404DD6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rgbClr val="404DD6"/>
              </a:buClr>
              <a:buSzPts val="1400"/>
              <a:buNone/>
              <a:defRPr>
                <a:solidFill>
                  <a:srgbClr val="404DD6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rgbClr val="404DD6"/>
              </a:buClr>
              <a:buSzPts val="1400"/>
              <a:buNone/>
              <a:defRPr>
                <a:solidFill>
                  <a:srgbClr val="404DD6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rgbClr val="404DD6"/>
              </a:buClr>
              <a:buSzPts val="1400"/>
              <a:buNone/>
              <a:defRPr>
                <a:solidFill>
                  <a:srgbClr val="404DD6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rgbClr val="404DD6"/>
              </a:buClr>
              <a:buSzPts val="1400"/>
              <a:buNone/>
              <a:defRPr>
                <a:solidFill>
                  <a:srgbClr val="404DD6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rgbClr val="404DD6"/>
              </a:buClr>
              <a:buSzPts val="1400"/>
              <a:buNone/>
              <a:defRPr>
                <a:solidFill>
                  <a:srgbClr val="404DD6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rgbClr val="404DD6"/>
              </a:buClr>
              <a:buSzPts val="1400"/>
              <a:buNone/>
              <a:defRPr>
                <a:solidFill>
                  <a:srgbClr val="404DD6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rgbClr val="404DD6"/>
              </a:buClr>
              <a:buSzPts val="1400"/>
              <a:buNone/>
              <a:defRPr>
                <a:solidFill>
                  <a:srgbClr val="404DD6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1">
  <p:cSld name="BLANK_1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381" y="0"/>
            <a:ext cx="9139238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49525" y="4528175"/>
            <a:ext cx="1304474" cy="44425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14"/>
          <p:cNvSpPr txBox="1"/>
          <p:nvPr/>
        </p:nvSpPr>
        <p:spPr>
          <a:xfrm>
            <a:off x="415075" y="4635425"/>
            <a:ext cx="5427000" cy="29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fromtestingtotargetedtreatments.org    </a:t>
            </a:r>
            <a:r>
              <a:rPr lang="en" sz="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I    Creative Commons License</a:t>
            </a:r>
            <a:endParaRPr b="1" sz="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39" name="Google Shape;139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83505" y="4528172"/>
            <a:ext cx="934021" cy="44425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41" name="Google Shape;141;p14"/>
          <p:cNvCxnSpPr/>
          <p:nvPr/>
        </p:nvCxnSpPr>
        <p:spPr>
          <a:xfrm>
            <a:off x="4474813" y="1743938"/>
            <a:ext cx="0" cy="248400"/>
          </a:xfrm>
          <a:prstGeom prst="straightConnector1">
            <a:avLst/>
          </a:prstGeom>
          <a:noFill/>
          <a:ln cap="flat" cmpd="sng" w="28575">
            <a:solidFill>
              <a:srgbClr val="1F497D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2" name="Google Shape;142;p14"/>
          <p:cNvCxnSpPr/>
          <p:nvPr/>
        </p:nvCxnSpPr>
        <p:spPr>
          <a:xfrm>
            <a:off x="7257213" y="1743938"/>
            <a:ext cx="0" cy="248400"/>
          </a:xfrm>
          <a:prstGeom prst="straightConnector1">
            <a:avLst/>
          </a:prstGeom>
          <a:noFill/>
          <a:ln cap="flat" cmpd="sng" w="28575">
            <a:solidFill>
              <a:srgbClr val="1F497D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3" name="Google Shape;143;p14"/>
          <p:cNvCxnSpPr/>
          <p:nvPr/>
        </p:nvCxnSpPr>
        <p:spPr>
          <a:xfrm>
            <a:off x="1685288" y="1743938"/>
            <a:ext cx="0" cy="248400"/>
          </a:xfrm>
          <a:prstGeom prst="straightConnector1">
            <a:avLst/>
          </a:prstGeom>
          <a:noFill/>
          <a:ln cap="flat" cmpd="sng" w="28575">
            <a:solidFill>
              <a:srgbClr val="1F497D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4" name="Google Shape;144;p14"/>
          <p:cNvSpPr/>
          <p:nvPr/>
        </p:nvSpPr>
        <p:spPr>
          <a:xfrm>
            <a:off x="996891" y="1979050"/>
            <a:ext cx="1391100" cy="429600"/>
          </a:xfrm>
          <a:prstGeom prst="rect">
            <a:avLst/>
          </a:prstGeom>
          <a:solidFill>
            <a:srgbClr val="3F5FA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14"/>
          <p:cNvSpPr/>
          <p:nvPr/>
        </p:nvSpPr>
        <p:spPr>
          <a:xfrm>
            <a:off x="2845151" y="1979050"/>
            <a:ext cx="455100" cy="429600"/>
          </a:xfrm>
          <a:prstGeom prst="rect">
            <a:avLst/>
          </a:prstGeom>
          <a:solidFill>
            <a:srgbClr val="404D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14"/>
          <p:cNvSpPr/>
          <p:nvPr/>
        </p:nvSpPr>
        <p:spPr>
          <a:xfrm>
            <a:off x="3779268" y="1979050"/>
            <a:ext cx="1391100" cy="429600"/>
          </a:xfrm>
          <a:prstGeom prst="rect">
            <a:avLst/>
          </a:prstGeom>
          <a:solidFill>
            <a:srgbClr val="3541B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14"/>
          <p:cNvSpPr/>
          <p:nvPr/>
        </p:nvSpPr>
        <p:spPr>
          <a:xfrm>
            <a:off x="5627526" y="1979050"/>
            <a:ext cx="548700" cy="429600"/>
          </a:xfrm>
          <a:prstGeom prst="rect">
            <a:avLst/>
          </a:prstGeom>
          <a:solidFill>
            <a:srgbClr val="2934A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14"/>
          <p:cNvSpPr/>
          <p:nvPr/>
        </p:nvSpPr>
        <p:spPr>
          <a:xfrm>
            <a:off x="6561646" y="1979050"/>
            <a:ext cx="1391100" cy="429600"/>
          </a:xfrm>
          <a:prstGeom prst="rect">
            <a:avLst/>
          </a:prstGeom>
          <a:solidFill>
            <a:srgbClr val="2D368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14"/>
          <p:cNvSpPr/>
          <p:nvPr/>
        </p:nvSpPr>
        <p:spPr>
          <a:xfrm>
            <a:off x="311116" y="1979050"/>
            <a:ext cx="199800" cy="429600"/>
          </a:xfrm>
          <a:prstGeom prst="rect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14"/>
          <p:cNvSpPr/>
          <p:nvPr/>
        </p:nvSpPr>
        <p:spPr>
          <a:xfrm>
            <a:off x="8431693" y="1979050"/>
            <a:ext cx="353400" cy="429600"/>
          </a:xfrm>
          <a:prstGeom prst="rect">
            <a:avLst/>
          </a:prstGeom>
          <a:solidFill>
            <a:srgbClr val="18217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14"/>
          <p:cNvSpPr/>
          <p:nvPr/>
        </p:nvSpPr>
        <p:spPr>
          <a:xfrm>
            <a:off x="1292438" y="1063450"/>
            <a:ext cx="785700" cy="773400"/>
          </a:xfrm>
          <a:prstGeom prst="ellipse">
            <a:avLst/>
          </a:prstGeom>
          <a:solidFill>
            <a:srgbClr val="3F5FA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14"/>
          <p:cNvSpPr/>
          <p:nvPr/>
        </p:nvSpPr>
        <p:spPr>
          <a:xfrm>
            <a:off x="4081950" y="1063450"/>
            <a:ext cx="785700" cy="773400"/>
          </a:xfrm>
          <a:prstGeom prst="ellipse">
            <a:avLst/>
          </a:prstGeom>
          <a:solidFill>
            <a:srgbClr val="3541B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14"/>
          <p:cNvSpPr txBox="1"/>
          <p:nvPr/>
        </p:nvSpPr>
        <p:spPr>
          <a:xfrm>
            <a:off x="6715713" y="1202638"/>
            <a:ext cx="1083000" cy="63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FFFF00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54" name="Google Shape;154;p14"/>
          <p:cNvCxnSpPr/>
          <p:nvPr/>
        </p:nvCxnSpPr>
        <p:spPr>
          <a:xfrm rot="10800000">
            <a:off x="6635138" y="2849123"/>
            <a:ext cx="0" cy="181800"/>
          </a:xfrm>
          <a:prstGeom prst="straightConnector1">
            <a:avLst/>
          </a:prstGeom>
          <a:noFill/>
          <a:ln cap="flat" cmpd="sng" w="19050">
            <a:solidFill>
              <a:srgbClr val="0F325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55" name="Google Shape;155;p14"/>
          <p:cNvSpPr/>
          <p:nvPr/>
        </p:nvSpPr>
        <p:spPr>
          <a:xfrm>
            <a:off x="6864363" y="1063438"/>
            <a:ext cx="785700" cy="773400"/>
          </a:xfrm>
          <a:prstGeom prst="ellipse">
            <a:avLst/>
          </a:prstGeom>
          <a:solidFill>
            <a:srgbClr val="2D368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14"/>
          <p:cNvSpPr txBox="1"/>
          <p:nvPr>
            <p:ph idx="1" type="subTitle"/>
          </p:nvPr>
        </p:nvSpPr>
        <p:spPr>
          <a:xfrm>
            <a:off x="3300325" y="1978975"/>
            <a:ext cx="2349000" cy="429600"/>
          </a:xfrm>
          <a:prstGeom prst="rect">
            <a:avLst/>
          </a:prstGeom>
          <a:solidFill>
            <a:srgbClr val="3541B6"/>
          </a:solidFill>
        </p:spPr>
        <p:txBody>
          <a:bodyPr anchorCtr="0" anchor="t" bIns="91425" lIns="91425" spcFirstLastPara="1" rIns="91425" wrap="square" tIns="13715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Montserrat"/>
              <a:buNone/>
              <a:defRPr b="1" sz="1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57" name="Google Shape;157;p14"/>
          <p:cNvSpPr txBox="1"/>
          <p:nvPr>
            <p:ph idx="2" type="subTitle"/>
          </p:nvPr>
        </p:nvSpPr>
        <p:spPr>
          <a:xfrm>
            <a:off x="683600" y="2637800"/>
            <a:ext cx="2003400" cy="1539000"/>
          </a:xfrm>
          <a:prstGeom prst="rect">
            <a:avLst/>
          </a:prstGeom>
          <a:solidFill>
            <a:srgbClr val="3F5FAC"/>
          </a:solidFill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"/>
              <a:buNone/>
              <a:defRPr sz="9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"/>
              <a:buNone/>
              <a:defRPr sz="9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"/>
              <a:buNone/>
              <a:defRPr sz="9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"/>
              <a:buNone/>
              <a:defRPr sz="9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"/>
              <a:buNone/>
              <a:defRPr sz="9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"/>
              <a:buNone/>
              <a:defRPr sz="9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"/>
              <a:buNone/>
              <a:defRPr sz="9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"/>
              <a:buNone/>
              <a:defRPr sz="9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900"/>
              <a:buFont typeface="Montserrat"/>
              <a:buNone/>
              <a:defRPr sz="9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58" name="Google Shape;158;p14"/>
          <p:cNvSpPr txBox="1"/>
          <p:nvPr>
            <p:ph idx="3" type="subTitle"/>
          </p:nvPr>
        </p:nvSpPr>
        <p:spPr>
          <a:xfrm>
            <a:off x="3473125" y="2637800"/>
            <a:ext cx="2003400" cy="1539000"/>
          </a:xfrm>
          <a:prstGeom prst="rect">
            <a:avLst/>
          </a:prstGeom>
          <a:solidFill>
            <a:srgbClr val="3541B6"/>
          </a:solidFill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"/>
              <a:buNone/>
              <a:defRPr sz="9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"/>
              <a:buNone/>
              <a:defRPr sz="9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"/>
              <a:buNone/>
              <a:defRPr sz="9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"/>
              <a:buNone/>
              <a:defRPr sz="9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"/>
              <a:buNone/>
              <a:defRPr sz="9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"/>
              <a:buNone/>
              <a:defRPr sz="9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"/>
              <a:buNone/>
              <a:defRPr sz="9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"/>
              <a:buNone/>
              <a:defRPr sz="9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900"/>
              <a:buFont typeface="Montserrat"/>
              <a:buNone/>
              <a:defRPr sz="9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59" name="Google Shape;159;p14"/>
          <p:cNvSpPr txBox="1"/>
          <p:nvPr>
            <p:ph idx="4" type="subTitle"/>
          </p:nvPr>
        </p:nvSpPr>
        <p:spPr>
          <a:xfrm>
            <a:off x="6314200" y="2656700"/>
            <a:ext cx="1893600" cy="1539000"/>
          </a:xfrm>
          <a:prstGeom prst="rect">
            <a:avLst/>
          </a:prstGeom>
          <a:solidFill>
            <a:srgbClr val="2D368E"/>
          </a:solidFill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"/>
              <a:buNone/>
              <a:defRPr sz="9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"/>
              <a:buNone/>
              <a:defRPr sz="9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"/>
              <a:buNone/>
              <a:defRPr sz="9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"/>
              <a:buNone/>
              <a:defRPr sz="9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"/>
              <a:buNone/>
              <a:defRPr sz="9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"/>
              <a:buNone/>
              <a:defRPr sz="9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"/>
              <a:buNone/>
              <a:defRPr sz="9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"/>
              <a:buNone/>
              <a:defRPr sz="9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900"/>
              <a:buFont typeface="Montserrat"/>
              <a:buNone/>
              <a:defRPr sz="9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cxnSp>
        <p:nvCxnSpPr>
          <p:cNvPr id="160" name="Google Shape;160;p14"/>
          <p:cNvCxnSpPr/>
          <p:nvPr/>
        </p:nvCxnSpPr>
        <p:spPr>
          <a:xfrm>
            <a:off x="4478588" y="2408638"/>
            <a:ext cx="0" cy="248400"/>
          </a:xfrm>
          <a:prstGeom prst="straightConnector1">
            <a:avLst/>
          </a:prstGeom>
          <a:noFill/>
          <a:ln cap="flat" cmpd="sng" w="28575">
            <a:solidFill>
              <a:srgbClr val="1F497D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1" name="Google Shape;161;p14"/>
          <p:cNvCxnSpPr/>
          <p:nvPr/>
        </p:nvCxnSpPr>
        <p:spPr>
          <a:xfrm>
            <a:off x="7260988" y="2408638"/>
            <a:ext cx="0" cy="248400"/>
          </a:xfrm>
          <a:prstGeom prst="straightConnector1">
            <a:avLst/>
          </a:prstGeom>
          <a:noFill/>
          <a:ln cap="flat" cmpd="sng" w="28575">
            <a:solidFill>
              <a:srgbClr val="1F497D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2" name="Google Shape;162;p14"/>
          <p:cNvCxnSpPr/>
          <p:nvPr/>
        </p:nvCxnSpPr>
        <p:spPr>
          <a:xfrm>
            <a:off x="1689063" y="2408638"/>
            <a:ext cx="0" cy="248400"/>
          </a:xfrm>
          <a:prstGeom prst="straightConnector1">
            <a:avLst/>
          </a:prstGeom>
          <a:noFill/>
          <a:ln cap="flat" cmpd="sng" w="28575">
            <a:solidFill>
              <a:srgbClr val="1F497D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3" name="Google Shape;163;p14"/>
          <p:cNvSpPr txBox="1"/>
          <p:nvPr>
            <p:ph idx="5" type="subTitle"/>
          </p:nvPr>
        </p:nvSpPr>
        <p:spPr>
          <a:xfrm>
            <a:off x="510800" y="1978975"/>
            <a:ext cx="2349000" cy="429600"/>
          </a:xfrm>
          <a:prstGeom prst="rect">
            <a:avLst/>
          </a:prstGeom>
          <a:solidFill>
            <a:srgbClr val="3F5FAC"/>
          </a:solidFill>
        </p:spPr>
        <p:txBody>
          <a:bodyPr anchorCtr="0" anchor="t" bIns="91425" lIns="91425" spcFirstLastPara="1" rIns="91425" wrap="square" tIns="13715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Montserrat"/>
              <a:buNone/>
              <a:defRPr b="1" sz="1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64" name="Google Shape;164;p14"/>
          <p:cNvSpPr txBox="1"/>
          <p:nvPr>
            <p:ph idx="6" type="subTitle"/>
          </p:nvPr>
        </p:nvSpPr>
        <p:spPr>
          <a:xfrm>
            <a:off x="6082700" y="1978975"/>
            <a:ext cx="2349000" cy="429600"/>
          </a:xfrm>
          <a:prstGeom prst="rect">
            <a:avLst/>
          </a:prstGeom>
          <a:solidFill>
            <a:srgbClr val="2D368E"/>
          </a:solidFill>
        </p:spPr>
        <p:txBody>
          <a:bodyPr anchorCtr="0" anchor="t" bIns="91425" lIns="91425" spcFirstLastPara="1" rIns="91425" wrap="square" tIns="13715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Montserrat"/>
              <a:buNone/>
              <a:defRPr b="1" sz="1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65" name="Google Shape;165;p14"/>
          <p:cNvSpPr txBox="1"/>
          <p:nvPr>
            <p:ph type="title"/>
          </p:nvPr>
        </p:nvSpPr>
        <p:spPr>
          <a:xfrm>
            <a:off x="415075" y="296687"/>
            <a:ext cx="7329600" cy="49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F1E3A"/>
              </a:buClr>
              <a:buSzPts val="2200"/>
              <a:buFont typeface="Montserrat"/>
              <a:buNone/>
              <a:defRPr b="1" sz="2200">
                <a:solidFill>
                  <a:srgbClr val="0F1E3A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F1E3A"/>
              </a:buClr>
              <a:buSzPts val="2200"/>
              <a:buFont typeface="Montserrat"/>
              <a:buNone/>
              <a:defRPr b="1" sz="2200">
                <a:solidFill>
                  <a:srgbClr val="0F1E3A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F1E3A"/>
              </a:buClr>
              <a:buSzPts val="2200"/>
              <a:buFont typeface="Montserrat"/>
              <a:buNone/>
              <a:defRPr b="1" sz="2200">
                <a:solidFill>
                  <a:srgbClr val="0F1E3A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F1E3A"/>
              </a:buClr>
              <a:buSzPts val="2200"/>
              <a:buFont typeface="Montserrat"/>
              <a:buNone/>
              <a:defRPr b="1" sz="2200">
                <a:solidFill>
                  <a:srgbClr val="0F1E3A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F1E3A"/>
              </a:buClr>
              <a:buSzPts val="2200"/>
              <a:buFont typeface="Montserrat"/>
              <a:buNone/>
              <a:defRPr b="1" sz="2200">
                <a:solidFill>
                  <a:srgbClr val="0F1E3A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F1E3A"/>
              </a:buClr>
              <a:buSzPts val="2200"/>
              <a:buFont typeface="Montserrat"/>
              <a:buNone/>
              <a:defRPr b="1" sz="2200">
                <a:solidFill>
                  <a:srgbClr val="0F1E3A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F1E3A"/>
              </a:buClr>
              <a:buSzPts val="2200"/>
              <a:buFont typeface="Montserrat"/>
              <a:buNone/>
              <a:defRPr b="1" sz="2200">
                <a:solidFill>
                  <a:srgbClr val="0F1E3A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F1E3A"/>
              </a:buClr>
              <a:buSzPts val="2200"/>
              <a:buFont typeface="Montserrat"/>
              <a:buNone/>
              <a:defRPr b="1" sz="2200">
                <a:solidFill>
                  <a:srgbClr val="0F1E3A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F1E3A"/>
              </a:buClr>
              <a:buSzPts val="2200"/>
              <a:buFont typeface="Montserrat"/>
              <a:buNone/>
              <a:defRPr b="1" sz="2200">
                <a:solidFill>
                  <a:srgbClr val="0F1E3A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1 1">
  <p:cSld name="BLANK_1_1"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8" name="Google Shape;168;p15"/>
          <p:cNvSpPr txBox="1"/>
          <p:nvPr/>
        </p:nvSpPr>
        <p:spPr>
          <a:xfrm>
            <a:off x="6715713" y="1202638"/>
            <a:ext cx="1083000" cy="63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FFFF00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9" name="Google Shape;169;p15"/>
          <p:cNvSpPr/>
          <p:nvPr/>
        </p:nvSpPr>
        <p:spPr>
          <a:xfrm>
            <a:off x="0" y="-7350"/>
            <a:ext cx="9144000" cy="5158200"/>
          </a:xfrm>
          <a:prstGeom prst="rect">
            <a:avLst/>
          </a:prstGeom>
          <a:solidFill>
            <a:srgbClr val="0F1E3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0" name="Google Shape;170;p15"/>
          <p:cNvPicPr preferRelativeResize="0"/>
          <p:nvPr/>
        </p:nvPicPr>
        <p:blipFill rotWithShape="1">
          <a:blip r:embed="rId2">
            <a:alphaModFix amt="19000"/>
          </a:blip>
          <a:srcRect b="0" l="0" r="26889" t="0"/>
          <a:stretch/>
        </p:blipFill>
        <p:spPr>
          <a:xfrm>
            <a:off x="5806575" y="304667"/>
            <a:ext cx="3337424" cy="4565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3400" y="1077415"/>
            <a:ext cx="456349" cy="456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61714" y="1077415"/>
            <a:ext cx="456349" cy="456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36475" y="1077415"/>
            <a:ext cx="457201" cy="457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699500" y="1076990"/>
            <a:ext cx="457201" cy="457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362525" y="1077415"/>
            <a:ext cx="457201" cy="457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025550" y="1076990"/>
            <a:ext cx="457201" cy="457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1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688575" y="1076990"/>
            <a:ext cx="457201" cy="457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1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351600" y="1076990"/>
            <a:ext cx="457201" cy="457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15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014625" y="1077415"/>
            <a:ext cx="457201" cy="457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15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6677650" y="1076990"/>
            <a:ext cx="457201" cy="457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15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7340675" y="1076990"/>
            <a:ext cx="457201" cy="457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15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8003700" y="1077415"/>
            <a:ext cx="457201" cy="457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15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532975" y="2257840"/>
            <a:ext cx="457201" cy="457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15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1261300" y="2257840"/>
            <a:ext cx="457201" cy="457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15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2036475" y="2257840"/>
            <a:ext cx="457201" cy="457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15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2699497" y="2257847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15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3362525" y="2257850"/>
            <a:ext cx="457201" cy="457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15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4025550" y="2257850"/>
            <a:ext cx="457201" cy="457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15"/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4688575" y="2257850"/>
            <a:ext cx="457201" cy="457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15"/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5351600" y="2257850"/>
            <a:ext cx="457201" cy="457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15"/>
          <p:cNvPicPr preferRelativeResize="0"/>
          <p:nvPr/>
        </p:nvPicPr>
        <p:blipFill>
          <a:blip r:embed="rId23">
            <a:alphaModFix/>
          </a:blip>
          <a:stretch>
            <a:fillRect/>
          </a:stretch>
        </p:blipFill>
        <p:spPr>
          <a:xfrm>
            <a:off x="6014625" y="2257850"/>
            <a:ext cx="457201" cy="457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15"/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6677650" y="2191550"/>
            <a:ext cx="457201" cy="457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15"/>
          <p:cNvPicPr preferRelativeResize="0"/>
          <p:nvPr/>
        </p:nvPicPr>
        <p:blipFill>
          <a:blip r:embed="rId25">
            <a:alphaModFix/>
          </a:blip>
          <a:stretch>
            <a:fillRect/>
          </a:stretch>
        </p:blipFill>
        <p:spPr>
          <a:xfrm>
            <a:off x="7340675" y="2191550"/>
            <a:ext cx="457201" cy="457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15"/>
          <p:cNvPicPr preferRelativeResize="0"/>
          <p:nvPr/>
        </p:nvPicPr>
        <p:blipFill>
          <a:blip r:embed="rId26">
            <a:alphaModFix/>
          </a:blip>
          <a:stretch>
            <a:fillRect/>
          </a:stretch>
        </p:blipFill>
        <p:spPr>
          <a:xfrm>
            <a:off x="8003700" y="2191550"/>
            <a:ext cx="457201" cy="457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15"/>
          <p:cNvPicPr preferRelativeResize="0"/>
          <p:nvPr/>
        </p:nvPicPr>
        <p:blipFill>
          <a:blip r:embed="rId27">
            <a:alphaModFix/>
          </a:blip>
          <a:stretch>
            <a:fillRect/>
          </a:stretch>
        </p:blipFill>
        <p:spPr>
          <a:xfrm>
            <a:off x="532975" y="3439125"/>
            <a:ext cx="457201" cy="457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15"/>
          <p:cNvPicPr preferRelativeResize="0"/>
          <p:nvPr/>
        </p:nvPicPr>
        <p:blipFill>
          <a:blip r:embed="rId28">
            <a:alphaModFix/>
          </a:blip>
          <a:stretch>
            <a:fillRect/>
          </a:stretch>
        </p:blipFill>
        <p:spPr>
          <a:xfrm>
            <a:off x="1261300" y="3439125"/>
            <a:ext cx="457201" cy="457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15"/>
          <p:cNvPicPr preferRelativeResize="0"/>
          <p:nvPr/>
        </p:nvPicPr>
        <p:blipFill>
          <a:blip r:embed="rId29">
            <a:alphaModFix/>
          </a:blip>
          <a:stretch>
            <a:fillRect/>
          </a:stretch>
        </p:blipFill>
        <p:spPr>
          <a:xfrm>
            <a:off x="2036475" y="3438275"/>
            <a:ext cx="457199" cy="457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15"/>
          <p:cNvPicPr preferRelativeResize="0"/>
          <p:nvPr/>
        </p:nvPicPr>
        <p:blipFill>
          <a:blip r:embed="rId30">
            <a:alphaModFix/>
          </a:blip>
          <a:stretch>
            <a:fillRect/>
          </a:stretch>
        </p:blipFill>
        <p:spPr>
          <a:xfrm>
            <a:off x="2699500" y="3438700"/>
            <a:ext cx="457201" cy="457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15"/>
          <p:cNvPicPr preferRelativeResize="0"/>
          <p:nvPr/>
        </p:nvPicPr>
        <p:blipFill>
          <a:blip r:embed="rId31">
            <a:alphaModFix/>
          </a:blip>
          <a:stretch>
            <a:fillRect/>
          </a:stretch>
        </p:blipFill>
        <p:spPr>
          <a:xfrm>
            <a:off x="3362525" y="3438275"/>
            <a:ext cx="457201" cy="457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15"/>
          <p:cNvPicPr preferRelativeResize="0"/>
          <p:nvPr/>
        </p:nvPicPr>
        <p:blipFill>
          <a:blip r:embed="rId32">
            <a:alphaModFix/>
          </a:blip>
          <a:stretch>
            <a:fillRect/>
          </a:stretch>
        </p:blipFill>
        <p:spPr>
          <a:xfrm>
            <a:off x="4025550" y="3438700"/>
            <a:ext cx="457201" cy="457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15"/>
          <p:cNvPicPr preferRelativeResize="0"/>
          <p:nvPr/>
        </p:nvPicPr>
        <p:blipFill>
          <a:blip r:embed="rId33">
            <a:alphaModFix/>
          </a:blip>
          <a:stretch>
            <a:fillRect/>
          </a:stretch>
        </p:blipFill>
        <p:spPr>
          <a:xfrm>
            <a:off x="4688575" y="3438700"/>
            <a:ext cx="457201" cy="457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15"/>
          <p:cNvPicPr preferRelativeResize="0"/>
          <p:nvPr/>
        </p:nvPicPr>
        <p:blipFill>
          <a:blip r:embed="rId34">
            <a:alphaModFix/>
          </a:blip>
          <a:stretch>
            <a:fillRect/>
          </a:stretch>
        </p:blipFill>
        <p:spPr>
          <a:xfrm>
            <a:off x="5351600" y="3438700"/>
            <a:ext cx="457201" cy="457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15"/>
          <p:cNvPicPr preferRelativeResize="0"/>
          <p:nvPr/>
        </p:nvPicPr>
        <p:blipFill>
          <a:blip r:embed="rId35">
            <a:alphaModFix/>
          </a:blip>
          <a:stretch>
            <a:fillRect/>
          </a:stretch>
        </p:blipFill>
        <p:spPr>
          <a:xfrm>
            <a:off x="6014625" y="3438275"/>
            <a:ext cx="457201" cy="457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15"/>
          <p:cNvPicPr preferRelativeResize="0"/>
          <p:nvPr/>
        </p:nvPicPr>
        <p:blipFill>
          <a:blip r:embed="rId36">
            <a:alphaModFix/>
          </a:blip>
          <a:stretch>
            <a:fillRect/>
          </a:stretch>
        </p:blipFill>
        <p:spPr>
          <a:xfrm>
            <a:off x="6677650" y="3438275"/>
            <a:ext cx="457201" cy="457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15"/>
          <p:cNvPicPr preferRelativeResize="0"/>
          <p:nvPr/>
        </p:nvPicPr>
        <p:blipFill>
          <a:blip r:embed="rId37">
            <a:alphaModFix/>
          </a:blip>
          <a:stretch>
            <a:fillRect/>
          </a:stretch>
        </p:blipFill>
        <p:spPr>
          <a:xfrm>
            <a:off x="7340675" y="3439125"/>
            <a:ext cx="457201" cy="457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15"/>
          <p:cNvPicPr preferRelativeResize="0"/>
          <p:nvPr/>
        </p:nvPicPr>
        <p:blipFill>
          <a:blip r:embed="rId38">
            <a:alphaModFix/>
          </a:blip>
          <a:stretch>
            <a:fillRect/>
          </a:stretch>
        </p:blipFill>
        <p:spPr>
          <a:xfrm>
            <a:off x="8003700" y="3438275"/>
            <a:ext cx="457201" cy="457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/>
        </p:nvSpPr>
        <p:spPr>
          <a:xfrm>
            <a:off x="1216800" y="4024484"/>
            <a:ext cx="6636600" cy="6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3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" name="Google Shape;20;p3"/>
          <p:cNvSpPr/>
          <p:nvPr/>
        </p:nvSpPr>
        <p:spPr>
          <a:xfrm>
            <a:off x="0" y="-7350"/>
            <a:ext cx="9144000" cy="5158200"/>
          </a:xfrm>
          <a:prstGeom prst="rect">
            <a:avLst/>
          </a:prstGeom>
          <a:solidFill>
            <a:srgbClr val="0F1E3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1" name="Google Shape;21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97800" y="4333775"/>
            <a:ext cx="1667849" cy="567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3"/>
          <p:cNvPicPr preferRelativeResize="0"/>
          <p:nvPr/>
        </p:nvPicPr>
        <p:blipFill rotWithShape="1">
          <a:blip r:embed="rId3">
            <a:alphaModFix amt="50000"/>
          </a:blip>
          <a:srcRect b="0" l="0" r="26889" t="0"/>
          <a:stretch/>
        </p:blipFill>
        <p:spPr>
          <a:xfrm>
            <a:off x="5806575" y="304667"/>
            <a:ext cx="3337424" cy="4565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52200" y="4371287"/>
            <a:ext cx="1091050" cy="51895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3"/>
          <p:cNvSpPr txBox="1"/>
          <p:nvPr>
            <p:ph type="title"/>
          </p:nvPr>
        </p:nvSpPr>
        <p:spPr>
          <a:xfrm>
            <a:off x="397800" y="2092875"/>
            <a:ext cx="7329600" cy="49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5CC29E"/>
              </a:buClr>
              <a:buSzPts val="2300"/>
              <a:buFont typeface="Montserrat"/>
              <a:buNone/>
              <a:defRPr b="1" sz="2300">
                <a:solidFill>
                  <a:srgbClr val="5CC29E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5CC29E"/>
              </a:buClr>
              <a:buSzPts val="2300"/>
              <a:buFont typeface="Montserrat"/>
              <a:buNone/>
              <a:defRPr b="1" sz="2300">
                <a:solidFill>
                  <a:srgbClr val="5CC29E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5CC29E"/>
              </a:buClr>
              <a:buSzPts val="2300"/>
              <a:buFont typeface="Montserrat"/>
              <a:buNone/>
              <a:defRPr b="1" sz="2300">
                <a:solidFill>
                  <a:srgbClr val="5CC29E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5CC29E"/>
              </a:buClr>
              <a:buSzPts val="2300"/>
              <a:buFont typeface="Montserrat"/>
              <a:buNone/>
              <a:defRPr b="1" sz="2300">
                <a:solidFill>
                  <a:srgbClr val="5CC29E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5CC29E"/>
              </a:buClr>
              <a:buSzPts val="2300"/>
              <a:buFont typeface="Montserrat"/>
              <a:buNone/>
              <a:defRPr b="1" sz="2300">
                <a:solidFill>
                  <a:srgbClr val="5CC29E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5CC29E"/>
              </a:buClr>
              <a:buSzPts val="2300"/>
              <a:buFont typeface="Montserrat"/>
              <a:buNone/>
              <a:defRPr b="1" sz="2300">
                <a:solidFill>
                  <a:srgbClr val="5CC29E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5CC29E"/>
              </a:buClr>
              <a:buSzPts val="2300"/>
              <a:buFont typeface="Montserrat"/>
              <a:buNone/>
              <a:defRPr b="1" sz="2300">
                <a:solidFill>
                  <a:srgbClr val="5CC29E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5CC29E"/>
              </a:buClr>
              <a:buSzPts val="2300"/>
              <a:buFont typeface="Montserrat"/>
              <a:buNone/>
              <a:defRPr b="1" sz="2300">
                <a:solidFill>
                  <a:srgbClr val="5CC29E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5CC29E"/>
              </a:buClr>
              <a:buSzPts val="2300"/>
              <a:buFont typeface="Montserrat"/>
              <a:buNone/>
              <a:defRPr b="1" sz="2300">
                <a:solidFill>
                  <a:srgbClr val="5CC29E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381" y="0"/>
            <a:ext cx="913923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4"/>
          <p:cNvSpPr txBox="1"/>
          <p:nvPr>
            <p:ph idx="1" type="body"/>
          </p:nvPr>
        </p:nvSpPr>
        <p:spPr>
          <a:xfrm>
            <a:off x="311700" y="10000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Clr>
                <a:srgbClr val="5CC29E"/>
              </a:buClr>
              <a:buSzPts val="1400"/>
              <a:buFont typeface="Montserrat"/>
              <a:buChar char="●"/>
              <a:defRPr sz="1400">
                <a:solidFill>
                  <a:srgbClr val="0F1E3A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Clr>
                <a:srgbClr val="5CC29E"/>
              </a:buClr>
              <a:buSzPts val="1200"/>
              <a:buFont typeface="Montserrat"/>
              <a:buChar char="○"/>
              <a:defRPr sz="1200">
                <a:solidFill>
                  <a:srgbClr val="0F1E3A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Clr>
                <a:srgbClr val="5CC29E"/>
              </a:buClr>
              <a:buSzPts val="1200"/>
              <a:buFont typeface="Montserrat"/>
              <a:buChar char="■"/>
              <a:defRPr sz="1200">
                <a:solidFill>
                  <a:srgbClr val="0F1E3A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Clr>
                <a:srgbClr val="5CC29E"/>
              </a:buClr>
              <a:buSzPts val="1200"/>
              <a:buFont typeface="Montserrat"/>
              <a:buChar char="●"/>
              <a:defRPr sz="1200">
                <a:solidFill>
                  <a:srgbClr val="0F1E3A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Clr>
                <a:srgbClr val="5CC29E"/>
              </a:buClr>
              <a:buSzPts val="1200"/>
              <a:buFont typeface="Montserrat"/>
              <a:buChar char="○"/>
              <a:defRPr sz="1200">
                <a:solidFill>
                  <a:srgbClr val="0F1E3A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Clr>
                <a:srgbClr val="5CC29E"/>
              </a:buClr>
              <a:buSzPts val="1200"/>
              <a:buFont typeface="Montserrat"/>
              <a:buChar char="■"/>
              <a:defRPr sz="1200">
                <a:solidFill>
                  <a:srgbClr val="0F1E3A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Clr>
                <a:srgbClr val="5CC29E"/>
              </a:buClr>
              <a:buSzPts val="1200"/>
              <a:buFont typeface="Montserrat"/>
              <a:buChar char="●"/>
              <a:defRPr sz="1200">
                <a:solidFill>
                  <a:srgbClr val="0F1E3A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Clr>
                <a:srgbClr val="5CC29E"/>
              </a:buClr>
              <a:buSzPts val="1200"/>
              <a:buFont typeface="Montserrat"/>
              <a:buChar char="○"/>
              <a:defRPr sz="1200">
                <a:solidFill>
                  <a:srgbClr val="0F1E3A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Clr>
                <a:srgbClr val="5CC29E"/>
              </a:buClr>
              <a:buSzPts val="1200"/>
              <a:buFont typeface="Montserrat"/>
              <a:buChar char="■"/>
              <a:defRPr sz="1200">
                <a:solidFill>
                  <a:srgbClr val="0F1E3A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28" name="Google Shape;28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9" name="Google Shape;29;p4"/>
          <p:cNvSpPr txBox="1"/>
          <p:nvPr/>
        </p:nvSpPr>
        <p:spPr>
          <a:xfrm>
            <a:off x="415075" y="4635425"/>
            <a:ext cx="5427000" cy="29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fromtestingtotargetedtreatments.org    </a:t>
            </a:r>
            <a:r>
              <a:rPr lang="en" sz="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I    Creative Commons License</a:t>
            </a:r>
            <a:endParaRPr b="1" sz="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0" name="Google Shape;30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49525" y="4528175"/>
            <a:ext cx="1304474" cy="444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83505" y="4528172"/>
            <a:ext cx="934021" cy="444250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4"/>
          <p:cNvSpPr txBox="1"/>
          <p:nvPr>
            <p:ph type="title"/>
          </p:nvPr>
        </p:nvSpPr>
        <p:spPr>
          <a:xfrm>
            <a:off x="415075" y="296687"/>
            <a:ext cx="7329600" cy="49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F1E3A"/>
              </a:buClr>
              <a:buSzPts val="2200"/>
              <a:buFont typeface="Montserrat"/>
              <a:buNone/>
              <a:defRPr b="1" sz="2200">
                <a:solidFill>
                  <a:srgbClr val="0F1E3A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0F1E3A"/>
              </a:buClr>
              <a:buSzPts val="2200"/>
              <a:buFont typeface="Montserrat"/>
              <a:buNone/>
              <a:defRPr b="1" sz="2200">
                <a:solidFill>
                  <a:srgbClr val="0F1E3A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0F1E3A"/>
              </a:buClr>
              <a:buSzPts val="2200"/>
              <a:buFont typeface="Montserrat"/>
              <a:buNone/>
              <a:defRPr b="1" sz="2200">
                <a:solidFill>
                  <a:srgbClr val="0F1E3A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0F1E3A"/>
              </a:buClr>
              <a:buSzPts val="2200"/>
              <a:buFont typeface="Montserrat"/>
              <a:buNone/>
              <a:defRPr b="1" sz="2200">
                <a:solidFill>
                  <a:srgbClr val="0F1E3A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0F1E3A"/>
              </a:buClr>
              <a:buSzPts val="2200"/>
              <a:buFont typeface="Montserrat"/>
              <a:buNone/>
              <a:defRPr b="1" sz="2200">
                <a:solidFill>
                  <a:srgbClr val="0F1E3A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0F1E3A"/>
              </a:buClr>
              <a:buSzPts val="2200"/>
              <a:buFont typeface="Montserrat"/>
              <a:buNone/>
              <a:defRPr b="1" sz="2200">
                <a:solidFill>
                  <a:srgbClr val="0F1E3A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0F1E3A"/>
              </a:buClr>
              <a:buSzPts val="2200"/>
              <a:buFont typeface="Montserrat"/>
              <a:buNone/>
              <a:defRPr b="1" sz="2200">
                <a:solidFill>
                  <a:srgbClr val="0F1E3A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0F1E3A"/>
              </a:buClr>
              <a:buSzPts val="2200"/>
              <a:buFont typeface="Montserrat"/>
              <a:buNone/>
              <a:defRPr b="1" sz="2200">
                <a:solidFill>
                  <a:srgbClr val="0F1E3A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0F1E3A"/>
              </a:buClr>
              <a:buSzPts val="2200"/>
              <a:buFont typeface="Montserrat"/>
              <a:buNone/>
              <a:defRPr b="1" sz="2200">
                <a:solidFill>
                  <a:srgbClr val="0F1E3A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3" name="Google Shape;33;p4"/>
          <p:cNvSpPr txBox="1"/>
          <p:nvPr>
            <p:ph idx="2" type="body"/>
          </p:nvPr>
        </p:nvSpPr>
        <p:spPr>
          <a:xfrm>
            <a:off x="4551350" y="10000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5CC29E"/>
              </a:buClr>
              <a:buSzPts val="1400"/>
              <a:buFont typeface="Montserrat"/>
              <a:buChar char="●"/>
              <a:defRPr sz="1400">
                <a:solidFill>
                  <a:srgbClr val="0F1E3A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Clr>
                <a:srgbClr val="5CC29E"/>
              </a:buClr>
              <a:buSzPts val="1200"/>
              <a:buFont typeface="Montserrat"/>
              <a:buChar char="○"/>
              <a:defRPr sz="1200">
                <a:solidFill>
                  <a:srgbClr val="0F1E3A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Clr>
                <a:srgbClr val="5CC29E"/>
              </a:buClr>
              <a:buSzPts val="1200"/>
              <a:buFont typeface="Montserrat"/>
              <a:buChar char="■"/>
              <a:defRPr sz="1200">
                <a:solidFill>
                  <a:srgbClr val="0F1E3A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Clr>
                <a:srgbClr val="5CC29E"/>
              </a:buClr>
              <a:buSzPts val="1200"/>
              <a:buFont typeface="Montserrat"/>
              <a:buChar char="●"/>
              <a:defRPr sz="1200">
                <a:solidFill>
                  <a:srgbClr val="0F1E3A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Clr>
                <a:srgbClr val="5CC29E"/>
              </a:buClr>
              <a:buSzPts val="1200"/>
              <a:buFont typeface="Montserrat"/>
              <a:buChar char="○"/>
              <a:defRPr sz="1200">
                <a:solidFill>
                  <a:srgbClr val="0F1E3A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Clr>
                <a:srgbClr val="5CC29E"/>
              </a:buClr>
              <a:buSzPts val="1200"/>
              <a:buFont typeface="Montserrat"/>
              <a:buChar char="■"/>
              <a:defRPr sz="1200">
                <a:solidFill>
                  <a:srgbClr val="0F1E3A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Clr>
                <a:srgbClr val="5CC29E"/>
              </a:buClr>
              <a:buSzPts val="1200"/>
              <a:buFont typeface="Montserrat"/>
              <a:buChar char="●"/>
              <a:defRPr sz="1200">
                <a:solidFill>
                  <a:srgbClr val="0F1E3A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Clr>
                <a:srgbClr val="5CC29E"/>
              </a:buClr>
              <a:buSzPts val="1200"/>
              <a:buFont typeface="Montserrat"/>
              <a:buChar char="○"/>
              <a:defRPr sz="1200">
                <a:solidFill>
                  <a:srgbClr val="0F1E3A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Clr>
                <a:srgbClr val="5CC29E"/>
              </a:buClr>
              <a:buSzPts val="1200"/>
              <a:buFont typeface="Montserrat"/>
              <a:buChar char="■"/>
              <a:defRPr sz="1200">
                <a:solidFill>
                  <a:srgbClr val="0F1E3A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TITLE_AND_TWO_COLUMNS_1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5"/>
          <p:cNvPicPr preferRelativeResize="0"/>
          <p:nvPr/>
        </p:nvPicPr>
        <p:blipFill rotWithShape="1">
          <a:blip r:embed="rId2">
            <a:alphaModFix amt="6000"/>
          </a:blip>
          <a:srcRect b="20954" l="0" r="16366" t="0"/>
          <a:stretch/>
        </p:blipFill>
        <p:spPr>
          <a:xfrm>
            <a:off x="4085275" y="361925"/>
            <a:ext cx="5058725" cy="4781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89675" y="4493850"/>
            <a:ext cx="1304474" cy="444250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5"/>
          <p:cNvSpPr txBox="1"/>
          <p:nvPr/>
        </p:nvSpPr>
        <p:spPr>
          <a:xfrm>
            <a:off x="181600" y="4677499"/>
            <a:ext cx="5427000" cy="29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fromtestingtotargetedtreatments.org    </a:t>
            </a:r>
            <a:r>
              <a:rPr lang="en" sz="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I    Creative Commons License</a:t>
            </a:r>
            <a:endParaRPr b="1" sz="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8" name="Google Shape;38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24880" y="4493849"/>
            <a:ext cx="934021" cy="444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381" y="0"/>
            <a:ext cx="9139238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49525" y="4528175"/>
            <a:ext cx="1304474" cy="444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83505" y="4528172"/>
            <a:ext cx="934021" cy="444250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4" name="Google Shape;44;p6"/>
          <p:cNvSpPr txBox="1"/>
          <p:nvPr/>
        </p:nvSpPr>
        <p:spPr>
          <a:xfrm>
            <a:off x="415075" y="4635425"/>
            <a:ext cx="5427000" cy="29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fromtestingtotargetedtreatments.org    </a:t>
            </a:r>
            <a:r>
              <a:rPr lang="en" sz="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I    Creative Commons License</a:t>
            </a:r>
            <a:endParaRPr b="1" sz="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5" name="Google Shape;45;p6"/>
          <p:cNvSpPr txBox="1"/>
          <p:nvPr>
            <p:ph idx="1" type="body"/>
          </p:nvPr>
        </p:nvSpPr>
        <p:spPr>
          <a:xfrm>
            <a:off x="503025" y="1023975"/>
            <a:ext cx="7969500" cy="334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rgbClr val="0F1E3A"/>
              </a:buClr>
              <a:buSzPts val="1200"/>
              <a:buFont typeface="Montserrat"/>
              <a:buChar char="●"/>
              <a:defRPr sz="1200">
                <a:solidFill>
                  <a:srgbClr val="0F1E3A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Clr>
                <a:srgbClr val="0F1E3A"/>
              </a:buClr>
              <a:buSzPts val="1200"/>
              <a:buFont typeface="Montserrat"/>
              <a:buChar char="○"/>
              <a:defRPr sz="1200">
                <a:solidFill>
                  <a:srgbClr val="0F1E3A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Clr>
                <a:srgbClr val="0F1E3A"/>
              </a:buClr>
              <a:buSzPts val="1200"/>
              <a:buFont typeface="Montserrat"/>
              <a:buChar char="■"/>
              <a:defRPr sz="1200">
                <a:solidFill>
                  <a:srgbClr val="0F1E3A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Clr>
                <a:srgbClr val="0F1E3A"/>
              </a:buClr>
              <a:buSzPts val="1200"/>
              <a:buFont typeface="Montserrat"/>
              <a:buChar char="●"/>
              <a:defRPr sz="1200">
                <a:solidFill>
                  <a:srgbClr val="0F1E3A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Clr>
                <a:srgbClr val="0F1E3A"/>
              </a:buClr>
              <a:buSzPts val="1200"/>
              <a:buFont typeface="Montserrat"/>
              <a:buChar char="○"/>
              <a:defRPr sz="1200">
                <a:solidFill>
                  <a:srgbClr val="0F1E3A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Clr>
                <a:srgbClr val="0F1E3A"/>
              </a:buClr>
              <a:buSzPts val="1200"/>
              <a:buFont typeface="Montserrat"/>
              <a:buChar char="■"/>
              <a:defRPr sz="1200">
                <a:solidFill>
                  <a:srgbClr val="0F1E3A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Clr>
                <a:srgbClr val="0F1E3A"/>
              </a:buClr>
              <a:buSzPts val="1200"/>
              <a:buFont typeface="Montserrat"/>
              <a:buChar char="●"/>
              <a:defRPr sz="1200">
                <a:solidFill>
                  <a:srgbClr val="0F1E3A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Clr>
                <a:srgbClr val="0F1E3A"/>
              </a:buClr>
              <a:buSzPts val="1200"/>
              <a:buFont typeface="Montserrat"/>
              <a:buChar char="○"/>
              <a:defRPr sz="1200">
                <a:solidFill>
                  <a:srgbClr val="0F1E3A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Clr>
                <a:srgbClr val="0F1E3A"/>
              </a:buClr>
              <a:buSzPts val="1200"/>
              <a:buFont typeface="Montserrat"/>
              <a:buChar char="■"/>
              <a:defRPr sz="1200">
                <a:solidFill>
                  <a:srgbClr val="0F1E3A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46" name="Google Shape;46;p6"/>
          <p:cNvSpPr txBox="1"/>
          <p:nvPr>
            <p:ph type="title"/>
          </p:nvPr>
        </p:nvSpPr>
        <p:spPr>
          <a:xfrm>
            <a:off x="415075" y="296687"/>
            <a:ext cx="7329600" cy="49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F1E3A"/>
              </a:buClr>
              <a:buSzPts val="2200"/>
              <a:buFont typeface="Montserrat"/>
              <a:buNone/>
              <a:defRPr b="1" sz="2200">
                <a:solidFill>
                  <a:srgbClr val="0F1E3A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F1E3A"/>
              </a:buClr>
              <a:buSzPts val="2200"/>
              <a:buFont typeface="Montserrat"/>
              <a:buNone/>
              <a:defRPr b="1" sz="2200">
                <a:solidFill>
                  <a:srgbClr val="0F1E3A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F1E3A"/>
              </a:buClr>
              <a:buSzPts val="2200"/>
              <a:buFont typeface="Montserrat"/>
              <a:buNone/>
              <a:defRPr b="1" sz="2200">
                <a:solidFill>
                  <a:srgbClr val="0F1E3A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F1E3A"/>
              </a:buClr>
              <a:buSzPts val="2200"/>
              <a:buFont typeface="Montserrat"/>
              <a:buNone/>
              <a:defRPr b="1" sz="2200">
                <a:solidFill>
                  <a:srgbClr val="0F1E3A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F1E3A"/>
              </a:buClr>
              <a:buSzPts val="2200"/>
              <a:buFont typeface="Montserrat"/>
              <a:buNone/>
              <a:defRPr b="1" sz="2200">
                <a:solidFill>
                  <a:srgbClr val="0F1E3A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F1E3A"/>
              </a:buClr>
              <a:buSzPts val="2200"/>
              <a:buFont typeface="Montserrat"/>
              <a:buNone/>
              <a:defRPr b="1" sz="2200">
                <a:solidFill>
                  <a:srgbClr val="0F1E3A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F1E3A"/>
              </a:buClr>
              <a:buSzPts val="2200"/>
              <a:buFont typeface="Montserrat"/>
              <a:buNone/>
              <a:defRPr b="1" sz="2200">
                <a:solidFill>
                  <a:srgbClr val="0F1E3A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F1E3A"/>
              </a:buClr>
              <a:buSzPts val="2200"/>
              <a:buFont typeface="Montserrat"/>
              <a:buNone/>
              <a:defRPr b="1" sz="2200">
                <a:solidFill>
                  <a:srgbClr val="0F1E3A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F1E3A"/>
              </a:buClr>
              <a:buSzPts val="2200"/>
              <a:buFont typeface="Montserrat"/>
              <a:buNone/>
              <a:defRPr b="1" sz="2200">
                <a:solidFill>
                  <a:srgbClr val="0F1E3A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9" name="Google Shape;49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381" y="0"/>
            <a:ext cx="913923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7"/>
          <p:cNvSpPr txBox="1"/>
          <p:nvPr/>
        </p:nvSpPr>
        <p:spPr>
          <a:xfrm>
            <a:off x="415075" y="4635425"/>
            <a:ext cx="5427000" cy="29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fromtestingtotargetedtreatments.org    </a:t>
            </a:r>
            <a:r>
              <a:rPr lang="en" sz="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I    Creative Commons License</a:t>
            </a:r>
            <a:endParaRPr b="1" sz="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1" name="Google Shape;51;p7"/>
          <p:cNvSpPr txBox="1"/>
          <p:nvPr>
            <p:ph idx="1" type="body"/>
          </p:nvPr>
        </p:nvSpPr>
        <p:spPr>
          <a:xfrm>
            <a:off x="503025" y="1023975"/>
            <a:ext cx="7969500" cy="334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Clr>
                <a:srgbClr val="0F1E3A"/>
              </a:buClr>
              <a:buSzPts val="1200"/>
              <a:buFont typeface="Montserrat"/>
              <a:buChar char="●"/>
              <a:defRPr sz="1200">
                <a:solidFill>
                  <a:srgbClr val="0F1E3A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Clr>
                <a:srgbClr val="0F1E3A"/>
              </a:buClr>
              <a:buSzPts val="1200"/>
              <a:buFont typeface="Montserrat"/>
              <a:buChar char="○"/>
              <a:defRPr sz="1200">
                <a:solidFill>
                  <a:srgbClr val="0F1E3A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Clr>
                <a:srgbClr val="0F1E3A"/>
              </a:buClr>
              <a:buSzPts val="1200"/>
              <a:buFont typeface="Montserrat"/>
              <a:buChar char="■"/>
              <a:defRPr sz="1200">
                <a:solidFill>
                  <a:srgbClr val="0F1E3A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Clr>
                <a:srgbClr val="0F1E3A"/>
              </a:buClr>
              <a:buSzPts val="1200"/>
              <a:buFont typeface="Montserrat"/>
              <a:buChar char="●"/>
              <a:defRPr sz="1200">
                <a:solidFill>
                  <a:srgbClr val="0F1E3A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Clr>
                <a:srgbClr val="0F1E3A"/>
              </a:buClr>
              <a:buSzPts val="1200"/>
              <a:buFont typeface="Montserrat"/>
              <a:buChar char="○"/>
              <a:defRPr sz="1200">
                <a:solidFill>
                  <a:srgbClr val="0F1E3A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Clr>
                <a:srgbClr val="0F1E3A"/>
              </a:buClr>
              <a:buSzPts val="1200"/>
              <a:buFont typeface="Montserrat"/>
              <a:buChar char="■"/>
              <a:defRPr sz="1200">
                <a:solidFill>
                  <a:srgbClr val="0F1E3A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Clr>
                <a:srgbClr val="0F1E3A"/>
              </a:buClr>
              <a:buSzPts val="1200"/>
              <a:buFont typeface="Montserrat"/>
              <a:buChar char="●"/>
              <a:defRPr sz="1200">
                <a:solidFill>
                  <a:srgbClr val="0F1E3A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Clr>
                <a:srgbClr val="0F1E3A"/>
              </a:buClr>
              <a:buSzPts val="1200"/>
              <a:buFont typeface="Montserrat"/>
              <a:buChar char="○"/>
              <a:defRPr sz="1200">
                <a:solidFill>
                  <a:srgbClr val="0F1E3A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Clr>
                <a:srgbClr val="0F1E3A"/>
              </a:buClr>
              <a:buSzPts val="1200"/>
              <a:buFont typeface="Montserrat"/>
              <a:buChar char="■"/>
              <a:defRPr sz="1200">
                <a:solidFill>
                  <a:srgbClr val="0F1E3A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2" name="Google Shape;52;p7"/>
          <p:cNvSpPr txBox="1"/>
          <p:nvPr>
            <p:ph type="title"/>
          </p:nvPr>
        </p:nvSpPr>
        <p:spPr>
          <a:xfrm>
            <a:off x="415075" y="296687"/>
            <a:ext cx="7329600" cy="49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F1E3A"/>
              </a:buClr>
              <a:buSzPts val="2200"/>
              <a:buFont typeface="Montserrat"/>
              <a:buNone/>
              <a:defRPr b="1" sz="2200">
                <a:solidFill>
                  <a:srgbClr val="0F1E3A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F1E3A"/>
              </a:buClr>
              <a:buSzPts val="2200"/>
              <a:buFont typeface="Montserrat"/>
              <a:buNone/>
              <a:defRPr b="1" sz="2200">
                <a:solidFill>
                  <a:srgbClr val="0F1E3A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F1E3A"/>
              </a:buClr>
              <a:buSzPts val="2200"/>
              <a:buFont typeface="Montserrat"/>
              <a:buNone/>
              <a:defRPr b="1" sz="2200">
                <a:solidFill>
                  <a:srgbClr val="0F1E3A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F1E3A"/>
              </a:buClr>
              <a:buSzPts val="2200"/>
              <a:buFont typeface="Montserrat"/>
              <a:buNone/>
              <a:defRPr b="1" sz="2200">
                <a:solidFill>
                  <a:srgbClr val="0F1E3A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F1E3A"/>
              </a:buClr>
              <a:buSzPts val="2200"/>
              <a:buFont typeface="Montserrat"/>
              <a:buNone/>
              <a:defRPr b="1" sz="2200">
                <a:solidFill>
                  <a:srgbClr val="0F1E3A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F1E3A"/>
              </a:buClr>
              <a:buSzPts val="2200"/>
              <a:buFont typeface="Montserrat"/>
              <a:buNone/>
              <a:defRPr b="1" sz="2200">
                <a:solidFill>
                  <a:srgbClr val="0F1E3A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F1E3A"/>
              </a:buClr>
              <a:buSzPts val="2200"/>
              <a:buFont typeface="Montserrat"/>
              <a:buNone/>
              <a:defRPr b="1" sz="2200">
                <a:solidFill>
                  <a:srgbClr val="0F1E3A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F1E3A"/>
              </a:buClr>
              <a:buSzPts val="2200"/>
              <a:buFont typeface="Montserrat"/>
              <a:buNone/>
              <a:defRPr b="1" sz="2200">
                <a:solidFill>
                  <a:srgbClr val="0F1E3A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F1E3A"/>
              </a:buClr>
              <a:buSzPts val="2200"/>
              <a:buFont typeface="Montserrat"/>
              <a:buNone/>
              <a:defRPr b="1" sz="2200">
                <a:solidFill>
                  <a:srgbClr val="0F1E3A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5" name="Google Shape;55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381" y="0"/>
            <a:ext cx="913923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8"/>
          <p:cNvSpPr txBox="1"/>
          <p:nvPr>
            <p:ph idx="1" type="body"/>
          </p:nvPr>
        </p:nvSpPr>
        <p:spPr>
          <a:xfrm>
            <a:off x="503025" y="1070579"/>
            <a:ext cx="7969500" cy="359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Clr>
                <a:srgbClr val="0F1E3A"/>
              </a:buClr>
              <a:buSzPts val="1200"/>
              <a:buFont typeface="Montserrat"/>
              <a:buChar char="●"/>
              <a:defRPr sz="1200">
                <a:solidFill>
                  <a:srgbClr val="0F1E3A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Clr>
                <a:srgbClr val="0F1E3A"/>
              </a:buClr>
              <a:buSzPts val="1200"/>
              <a:buFont typeface="Montserrat"/>
              <a:buChar char="○"/>
              <a:defRPr sz="1200">
                <a:solidFill>
                  <a:srgbClr val="0F1E3A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Clr>
                <a:srgbClr val="0F1E3A"/>
              </a:buClr>
              <a:buSzPts val="1200"/>
              <a:buFont typeface="Montserrat"/>
              <a:buChar char="■"/>
              <a:defRPr sz="1200">
                <a:solidFill>
                  <a:srgbClr val="0F1E3A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Clr>
                <a:srgbClr val="0F1E3A"/>
              </a:buClr>
              <a:buSzPts val="1200"/>
              <a:buFont typeface="Montserrat"/>
              <a:buChar char="●"/>
              <a:defRPr sz="1200">
                <a:solidFill>
                  <a:srgbClr val="0F1E3A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Clr>
                <a:srgbClr val="0F1E3A"/>
              </a:buClr>
              <a:buSzPts val="1200"/>
              <a:buFont typeface="Montserrat"/>
              <a:buChar char="○"/>
              <a:defRPr sz="1200">
                <a:solidFill>
                  <a:srgbClr val="0F1E3A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Clr>
                <a:srgbClr val="0F1E3A"/>
              </a:buClr>
              <a:buSzPts val="1200"/>
              <a:buFont typeface="Montserrat"/>
              <a:buChar char="■"/>
              <a:defRPr sz="1200">
                <a:solidFill>
                  <a:srgbClr val="0F1E3A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Clr>
                <a:srgbClr val="0F1E3A"/>
              </a:buClr>
              <a:buSzPts val="1200"/>
              <a:buFont typeface="Montserrat"/>
              <a:buChar char="●"/>
              <a:defRPr sz="1200">
                <a:solidFill>
                  <a:srgbClr val="0F1E3A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Clr>
                <a:srgbClr val="0F1E3A"/>
              </a:buClr>
              <a:buSzPts val="1200"/>
              <a:buFont typeface="Montserrat"/>
              <a:buChar char="○"/>
              <a:defRPr sz="1200">
                <a:solidFill>
                  <a:srgbClr val="0F1E3A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Clr>
                <a:srgbClr val="0F1E3A"/>
              </a:buClr>
              <a:buSzPts val="1200"/>
              <a:buFont typeface="Montserrat"/>
              <a:buChar char="■"/>
              <a:defRPr sz="1200">
                <a:solidFill>
                  <a:srgbClr val="0F1E3A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7" name="Google Shape;57;p8"/>
          <p:cNvSpPr txBox="1"/>
          <p:nvPr>
            <p:ph type="title"/>
          </p:nvPr>
        </p:nvSpPr>
        <p:spPr>
          <a:xfrm>
            <a:off x="415075" y="296687"/>
            <a:ext cx="7329600" cy="49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F1E3A"/>
              </a:buClr>
              <a:buSzPts val="2200"/>
              <a:buFont typeface="Montserrat"/>
              <a:buNone/>
              <a:defRPr b="1" sz="2200">
                <a:solidFill>
                  <a:srgbClr val="0F1E3A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F1E3A"/>
              </a:buClr>
              <a:buSzPts val="2200"/>
              <a:buFont typeface="Montserrat"/>
              <a:buNone/>
              <a:defRPr b="1" sz="2200">
                <a:solidFill>
                  <a:srgbClr val="0F1E3A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F1E3A"/>
              </a:buClr>
              <a:buSzPts val="2200"/>
              <a:buFont typeface="Montserrat"/>
              <a:buNone/>
              <a:defRPr b="1" sz="2200">
                <a:solidFill>
                  <a:srgbClr val="0F1E3A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F1E3A"/>
              </a:buClr>
              <a:buSzPts val="2200"/>
              <a:buFont typeface="Montserrat"/>
              <a:buNone/>
              <a:defRPr b="1" sz="2200">
                <a:solidFill>
                  <a:srgbClr val="0F1E3A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F1E3A"/>
              </a:buClr>
              <a:buSzPts val="2200"/>
              <a:buFont typeface="Montserrat"/>
              <a:buNone/>
              <a:defRPr b="1" sz="2200">
                <a:solidFill>
                  <a:srgbClr val="0F1E3A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F1E3A"/>
              </a:buClr>
              <a:buSzPts val="2200"/>
              <a:buFont typeface="Montserrat"/>
              <a:buNone/>
              <a:defRPr b="1" sz="2200">
                <a:solidFill>
                  <a:srgbClr val="0F1E3A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F1E3A"/>
              </a:buClr>
              <a:buSzPts val="2200"/>
              <a:buFont typeface="Montserrat"/>
              <a:buNone/>
              <a:defRPr b="1" sz="2200">
                <a:solidFill>
                  <a:srgbClr val="0F1E3A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F1E3A"/>
              </a:buClr>
              <a:buSzPts val="2200"/>
              <a:buFont typeface="Montserrat"/>
              <a:buNone/>
              <a:defRPr b="1" sz="2200">
                <a:solidFill>
                  <a:srgbClr val="0F1E3A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F1E3A"/>
              </a:buClr>
              <a:buSzPts val="2200"/>
              <a:buFont typeface="Montserrat"/>
              <a:buNone/>
              <a:defRPr b="1" sz="2200">
                <a:solidFill>
                  <a:srgbClr val="0F1E3A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 1">
  <p:cSld name="MAIN_POINT_1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0" name="Google Shape;60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381" y="0"/>
            <a:ext cx="913923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9"/>
          <p:cNvSpPr/>
          <p:nvPr/>
        </p:nvSpPr>
        <p:spPr>
          <a:xfrm>
            <a:off x="392550" y="979124"/>
            <a:ext cx="4759500" cy="6099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85738" rotWithShape="0" algn="bl" dist="66675">
              <a:srgbClr val="B7B7B7">
                <a:alpha val="26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9"/>
          <p:cNvSpPr/>
          <p:nvPr/>
        </p:nvSpPr>
        <p:spPr>
          <a:xfrm>
            <a:off x="501800" y="1231736"/>
            <a:ext cx="109200" cy="109200"/>
          </a:xfrm>
          <a:prstGeom prst="ellipse">
            <a:avLst/>
          </a:prstGeom>
          <a:solidFill>
            <a:srgbClr val="5DC19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9"/>
          <p:cNvSpPr txBox="1"/>
          <p:nvPr/>
        </p:nvSpPr>
        <p:spPr>
          <a:xfrm>
            <a:off x="5454550" y="1174550"/>
            <a:ext cx="3299400" cy="48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90500" lvl="0" marL="34290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4" name="Google Shape;64;p9"/>
          <p:cNvSpPr/>
          <p:nvPr/>
        </p:nvSpPr>
        <p:spPr>
          <a:xfrm>
            <a:off x="392550" y="1665224"/>
            <a:ext cx="4759500" cy="6099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85738" rotWithShape="0" algn="bl" dist="66675">
              <a:srgbClr val="B7B7B7">
                <a:alpha val="26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9"/>
          <p:cNvSpPr/>
          <p:nvPr/>
        </p:nvSpPr>
        <p:spPr>
          <a:xfrm>
            <a:off x="501800" y="1917836"/>
            <a:ext cx="109200" cy="109200"/>
          </a:xfrm>
          <a:prstGeom prst="ellipse">
            <a:avLst/>
          </a:prstGeom>
          <a:solidFill>
            <a:srgbClr val="5DC19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9"/>
          <p:cNvSpPr/>
          <p:nvPr/>
        </p:nvSpPr>
        <p:spPr>
          <a:xfrm>
            <a:off x="392550" y="2351324"/>
            <a:ext cx="4759500" cy="6099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85738" rotWithShape="0" algn="bl" dist="66675">
              <a:srgbClr val="B7B7B7">
                <a:alpha val="26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9"/>
          <p:cNvSpPr/>
          <p:nvPr/>
        </p:nvSpPr>
        <p:spPr>
          <a:xfrm>
            <a:off x="501800" y="2603936"/>
            <a:ext cx="109200" cy="109200"/>
          </a:xfrm>
          <a:prstGeom prst="ellipse">
            <a:avLst/>
          </a:prstGeom>
          <a:solidFill>
            <a:srgbClr val="5DC19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9"/>
          <p:cNvSpPr/>
          <p:nvPr/>
        </p:nvSpPr>
        <p:spPr>
          <a:xfrm>
            <a:off x="392550" y="3037424"/>
            <a:ext cx="4759500" cy="6099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85738" rotWithShape="0" algn="bl" dist="66675">
              <a:srgbClr val="B7B7B7">
                <a:alpha val="26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9"/>
          <p:cNvSpPr/>
          <p:nvPr/>
        </p:nvSpPr>
        <p:spPr>
          <a:xfrm>
            <a:off x="501800" y="3290036"/>
            <a:ext cx="109200" cy="109200"/>
          </a:xfrm>
          <a:prstGeom prst="ellipse">
            <a:avLst/>
          </a:prstGeom>
          <a:solidFill>
            <a:srgbClr val="5DC19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9"/>
          <p:cNvSpPr/>
          <p:nvPr/>
        </p:nvSpPr>
        <p:spPr>
          <a:xfrm>
            <a:off x="392550" y="3723524"/>
            <a:ext cx="4759500" cy="6099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85738" rotWithShape="0" algn="bl" dist="66675">
              <a:srgbClr val="B7B7B7">
                <a:alpha val="26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9"/>
          <p:cNvSpPr/>
          <p:nvPr/>
        </p:nvSpPr>
        <p:spPr>
          <a:xfrm>
            <a:off x="501800" y="3976136"/>
            <a:ext cx="109200" cy="109200"/>
          </a:xfrm>
          <a:prstGeom prst="ellipse">
            <a:avLst/>
          </a:prstGeom>
          <a:solidFill>
            <a:srgbClr val="5DC19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9"/>
          <p:cNvSpPr txBox="1"/>
          <p:nvPr>
            <p:ph idx="1" type="subTitle"/>
          </p:nvPr>
        </p:nvSpPr>
        <p:spPr>
          <a:xfrm>
            <a:off x="682350" y="1107499"/>
            <a:ext cx="3619800" cy="30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F1E3A"/>
              </a:buClr>
              <a:buSzPts val="1100"/>
              <a:buFont typeface="Montserrat"/>
              <a:buNone/>
              <a:defRPr sz="1100">
                <a:solidFill>
                  <a:srgbClr val="0F1E3A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Clr>
                <a:srgbClr val="0F1E3A"/>
              </a:buClr>
              <a:buSzPts val="1100"/>
              <a:buFont typeface="Montserrat"/>
              <a:buNone/>
              <a:defRPr sz="1100">
                <a:solidFill>
                  <a:srgbClr val="0F1E3A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1600"/>
              </a:spcBef>
              <a:spcAft>
                <a:spcPts val="0"/>
              </a:spcAft>
              <a:buClr>
                <a:srgbClr val="0F1E3A"/>
              </a:buClr>
              <a:buSzPts val="1100"/>
              <a:buFont typeface="Montserrat"/>
              <a:buNone/>
              <a:defRPr sz="1100">
                <a:solidFill>
                  <a:srgbClr val="0F1E3A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1600"/>
              </a:spcBef>
              <a:spcAft>
                <a:spcPts val="0"/>
              </a:spcAft>
              <a:buClr>
                <a:srgbClr val="0F1E3A"/>
              </a:buClr>
              <a:buSzPts val="1100"/>
              <a:buFont typeface="Montserrat"/>
              <a:buNone/>
              <a:defRPr sz="1100">
                <a:solidFill>
                  <a:srgbClr val="0F1E3A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1600"/>
              </a:spcBef>
              <a:spcAft>
                <a:spcPts val="0"/>
              </a:spcAft>
              <a:buClr>
                <a:srgbClr val="0F1E3A"/>
              </a:buClr>
              <a:buSzPts val="1100"/>
              <a:buFont typeface="Montserrat"/>
              <a:buNone/>
              <a:defRPr sz="1100">
                <a:solidFill>
                  <a:srgbClr val="0F1E3A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1600"/>
              </a:spcBef>
              <a:spcAft>
                <a:spcPts val="0"/>
              </a:spcAft>
              <a:buClr>
                <a:srgbClr val="0F1E3A"/>
              </a:buClr>
              <a:buSzPts val="1100"/>
              <a:buFont typeface="Montserrat"/>
              <a:buNone/>
              <a:defRPr sz="1100">
                <a:solidFill>
                  <a:srgbClr val="0F1E3A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1600"/>
              </a:spcBef>
              <a:spcAft>
                <a:spcPts val="0"/>
              </a:spcAft>
              <a:buClr>
                <a:srgbClr val="0F1E3A"/>
              </a:buClr>
              <a:buSzPts val="1100"/>
              <a:buFont typeface="Montserrat"/>
              <a:buNone/>
              <a:defRPr sz="1100">
                <a:solidFill>
                  <a:srgbClr val="0F1E3A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1600"/>
              </a:spcBef>
              <a:spcAft>
                <a:spcPts val="0"/>
              </a:spcAft>
              <a:buClr>
                <a:srgbClr val="0F1E3A"/>
              </a:buClr>
              <a:buSzPts val="1100"/>
              <a:buFont typeface="Montserrat"/>
              <a:buNone/>
              <a:defRPr sz="1100">
                <a:solidFill>
                  <a:srgbClr val="0F1E3A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1600"/>
              </a:spcBef>
              <a:spcAft>
                <a:spcPts val="1600"/>
              </a:spcAft>
              <a:buClr>
                <a:srgbClr val="0F1E3A"/>
              </a:buClr>
              <a:buSzPts val="1100"/>
              <a:buFont typeface="Montserrat"/>
              <a:buNone/>
              <a:defRPr sz="1100">
                <a:solidFill>
                  <a:srgbClr val="0F1E3A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3" name="Google Shape;73;p9"/>
          <p:cNvSpPr txBox="1"/>
          <p:nvPr>
            <p:ph idx="2" type="subTitle"/>
          </p:nvPr>
        </p:nvSpPr>
        <p:spPr>
          <a:xfrm>
            <a:off x="682350" y="1791427"/>
            <a:ext cx="3619800" cy="30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6985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F1E3A"/>
              </a:buClr>
              <a:buSzPts val="1100"/>
              <a:buFont typeface="Montserrat"/>
              <a:buNone/>
              <a:defRPr sz="1100">
                <a:solidFill>
                  <a:srgbClr val="0F1E3A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rgbClr val="0F1E3A"/>
              </a:buClr>
              <a:buSzPts val="1100"/>
              <a:buFont typeface="Montserrat"/>
              <a:buNone/>
              <a:defRPr sz="1100">
                <a:solidFill>
                  <a:srgbClr val="0F1E3A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rgbClr val="0F1E3A"/>
              </a:buClr>
              <a:buSzPts val="1100"/>
              <a:buFont typeface="Montserrat"/>
              <a:buNone/>
              <a:defRPr sz="1100">
                <a:solidFill>
                  <a:srgbClr val="0F1E3A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rgbClr val="0F1E3A"/>
              </a:buClr>
              <a:buSzPts val="1100"/>
              <a:buFont typeface="Montserrat"/>
              <a:buNone/>
              <a:defRPr sz="1100">
                <a:solidFill>
                  <a:srgbClr val="0F1E3A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rgbClr val="0F1E3A"/>
              </a:buClr>
              <a:buSzPts val="1100"/>
              <a:buFont typeface="Montserrat"/>
              <a:buNone/>
              <a:defRPr sz="1100">
                <a:solidFill>
                  <a:srgbClr val="0F1E3A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rgbClr val="0F1E3A"/>
              </a:buClr>
              <a:buSzPts val="1100"/>
              <a:buFont typeface="Montserrat"/>
              <a:buNone/>
              <a:defRPr sz="1100">
                <a:solidFill>
                  <a:srgbClr val="0F1E3A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rgbClr val="0F1E3A"/>
              </a:buClr>
              <a:buSzPts val="1100"/>
              <a:buFont typeface="Montserrat"/>
              <a:buNone/>
              <a:defRPr sz="1100">
                <a:solidFill>
                  <a:srgbClr val="0F1E3A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rgbClr val="0F1E3A"/>
              </a:buClr>
              <a:buSzPts val="1100"/>
              <a:buFont typeface="Montserrat"/>
              <a:buNone/>
              <a:defRPr sz="1100">
                <a:solidFill>
                  <a:srgbClr val="0F1E3A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rgbClr val="0F1E3A"/>
              </a:buClr>
              <a:buSzPts val="1100"/>
              <a:buFont typeface="Montserrat"/>
              <a:buNone/>
              <a:defRPr sz="1100">
                <a:solidFill>
                  <a:srgbClr val="0F1E3A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4" name="Google Shape;74;p9"/>
          <p:cNvSpPr txBox="1"/>
          <p:nvPr>
            <p:ph idx="3" type="subTitle"/>
          </p:nvPr>
        </p:nvSpPr>
        <p:spPr>
          <a:xfrm>
            <a:off x="682350" y="2477527"/>
            <a:ext cx="3619800" cy="30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F1E3A"/>
              </a:buClr>
              <a:buSzPts val="1100"/>
              <a:buFont typeface="Montserrat"/>
              <a:buNone/>
              <a:defRPr sz="1100">
                <a:solidFill>
                  <a:srgbClr val="0F1E3A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rgbClr val="0F1E3A"/>
              </a:buClr>
              <a:buSzPts val="1100"/>
              <a:buFont typeface="Montserrat"/>
              <a:buNone/>
              <a:defRPr sz="1100">
                <a:solidFill>
                  <a:srgbClr val="0F1E3A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rgbClr val="0F1E3A"/>
              </a:buClr>
              <a:buSzPts val="1100"/>
              <a:buFont typeface="Montserrat"/>
              <a:buNone/>
              <a:defRPr sz="1100">
                <a:solidFill>
                  <a:srgbClr val="0F1E3A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rgbClr val="0F1E3A"/>
              </a:buClr>
              <a:buSzPts val="1100"/>
              <a:buFont typeface="Montserrat"/>
              <a:buNone/>
              <a:defRPr sz="1100">
                <a:solidFill>
                  <a:srgbClr val="0F1E3A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rgbClr val="0F1E3A"/>
              </a:buClr>
              <a:buSzPts val="1100"/>
              <a:buFont typeface="Montserrat"/>
              <a:buNone/>
              <a:defRPr sz="1100">
                <a:solidFill>
                  <a:srgbClr val="0F1E3A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rgbClr val="0F1E3A"/>
              </a:buClr>
              <a:buSzPts val="1100"/>
              <a:buFont typeface="Montserrat"/>
              <a:buNone/>
              <a:defRPr sz="1100">
                <a:solidFill>
                  <a:srgbClr val="0F1E3A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rgbClr val="0F1E3A"/>
              </a:buClr>
              <a:buSzPts val="1100"/>
              <a:buFont typeface="Montserrat"/>
              <a:buNone/>
              <a:defRPr sz="1100">
                <a:solidFill>
                  <a:srgbClr val="0F1E3A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rgbClr val="0F1E3A"/>
              </a:buClr>
              <a:buSzPts val="1100"/>
              <a:buFont typeface="Montserrat"/>
              <a:buNone/>
              <a:defRPr sz="1100">
                <a:solidFill>
                  <a:srgbClr val="0F1E3A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rgbClr val="0F1E3A"/>
              </a:buClr>
              <a:buSzPts val="1100"/>
              <a:buFont typeface="Montserrat"/>
              <a:buNone/>
              <a:defRPr sz="1100">
                <a:solidFill>
                  <a:srgbClr val="0F1E3A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5" name="Google Shape;75;p9"/>
          <p:cNvSpPr txBox="1"/>
          <p:nvPr>
            <p:ph idx="4" type="subTitle"/>
          </p:nvPr>
        </p:nvSpPr>
        <p:spPr>
          <a:xfrm>
            <a:off x="682350" y="3163630"/>
            <a:ext cx="3619800" cy="30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F1E3A"/>
              </a:buClr>
              <a:buSzPts val="1100"/>
              <a:buFont typeface="Montserrat"/>
              <a:buNone/>
              <a:defRPr sz="1100">
                <a:solidFill>
                  <a:srgbClr val="0F1E3A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rgbClr val="0F1E3A"/>
              </a:buClr>
              <a:buSzPts val="1100"/>
              <a:buFont typeface="Montserrat"/>
              <a:buNone/>
              <a:defRPr sz="1100">
                <a:solidFill>
                  <a:srgbClr val="0F1E3A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rgbClr val="0F1E3A"/>
              </a:buClr>
              <a:buSzPts val="1100"/>
              <a:buFont typeface="Montserrat"/>
              <a:buNone/>
              <a:defRPr sz="1100">
                <a:solidFill>
                  <a:srgbClr val="0F1E3A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rgbClr val="0F1E3A"/>
              </a:buClr>
              <a:buSzPts val="1100"/>
              <a:buFont typeface="Montserrat"/>
              <a:buNone/>
              <a:defRPr sz="1100">
                <a:solidFill>
                  <a:srgbClr val="0F1E3A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rgbClr val="0F1E3A"/>
              </a:buClr>
              <a:buSzPts val="1100"/>
              <a:buFont typeface="Montserrat"/>
              <a:buNone/>
              <a:defRPr sz="1100">
                <a:solidFill>
                  <a:srgbClr val="0F1E3A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rgbClr val="0F1E3A"/>
              </a:buClr>
              <a:buSzPts val="1100"/>
              <a:buFont typeface="Montserrat"/>
              <a:buNone/>
              <a:defRPr sz="1100">
                <a:solidFill>
                  <a:srgbClr val="0F1E3A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rgbClr val="0F1E3A"/>
              </a:buClr>
              <a:buSzPts val="1100"/>
              <a:buFont typeface="Montserrat"/>
              <a:buNone/>
              <a:defRPr sz="1100">
                <a:solidFill>
                  <a:srgbClr val="0F1E3A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rgbClr val="0F1E3A"/>
              </a:buClr>
              <a:buSzPts val="1100"/>
              <a:buFont typeface="Montserrat"/>
              <a:buNone/>
              <a:defRPr sz="1100">
                <a:solidFill>
                  <a:srgbClr val="0F1E3A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rgbClr val="0F1E3A"/>
              </a:buClr>
              <a:buSzPts val="1100"/>
              <a:buFont typeface="Montserrat"/>
              <a:buNone/>
              <a:defRPr sz="1100">
                <a:solidFill>
                  <a:srgbClr val="0F1E3A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6" name="Google Shape;76;p9"/>
          <p:cNvSpPr txBox="1"/>
          <p:nvPr>
            <p:ph idx="5" type="subTitle"/>
          </p:nvPr>
        </p:nvSpPr>
        <p:spPr>
          <a:xfrm>
            <a:off x="682350" y="3858712"/>
            <a:ext cx="3619800" cy="30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F1E3A"/>
              </a:buClr>
              <a:buSzPts val="1100"/>
              <a:buFont typeface="Montserrat"/>
              <a:buNone/>
              <a:defRPr sz="1100">
                <a:solidFill>
                  <a:srgbClr val="0F1E3A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rgbClr val="0F1E3A"/>
              </a:buClr>
              <a:buSzPts val="1100"/>
              <a:buFont typeface="Montserrat"/>
              <a:buNone/>
              <a:defRPr sz="1100">
                <a:solidFill>
                  <a:srgbClr val="0F1E3A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rgbClr val="0F1E3A"/>
              </a:buClr>
              <a:buSzPts val="1100"/>
              <a:buFont typeface="Montserrat"/>
              <a:buNone/>
              <a:defRPr sz="1100">
                <a:solidFill>
                  <a:srgbClr val="0F1E3A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rgbClr val="0F1E3A"/>
              </a:buClr>
              <a:buSzPts val="1100"/>
              <a:buFont typeface="Montserrat"/>
              <a:buNone/>
              <a:defRPr sz="1100">
                <a:solidFill>
                  <a:srgbClr val="0F1E3A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rgbClr val="0F1E3A"/>
              </a:buClr>
              <a:buSzPts val="1100"/>
              <a:buFont typeface="Montserrat"/>
              <a:buNone/>
              <a:defRPr sz="1100">
                <a:solidFill>
                  <a:srgbClr val="0F1E3A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rgbClr val="0F1E3A"/>
              </a:buClr>
              <a:buSzPts val="1100"/>
              <a:buFont typeface="Montserrat"/>
              <a:buNone/>
              <a:defRPr sz="1100">
                <a:solidFill>
                  <a:srgbClr val="0F1E3A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rgbClr val="0F1E3A"/>
              </a:buClr>
              <a:buSzPts val="1100"/>
              <a:buFont typeface="Montserrat"/>
              <a:buNone/>
              <a:defRPr sz="1100">
                <a:solidFill>
                  <a:srgbClr val="0F1E3A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rgbClr val="0F1E3A"/>
              </a:buClr>
              <a:buSzPts val="1100"/>
              <a:buFont typeface="Montserrat"/>
              <a:buNone/>
              <a:defRPr sz="1100">
                <a:solidFill>
                  <a:srgbClr val="0F1E3A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rgbClr val="0F1E3A"/>
              </a:buClr>
              <a:buSzPts val="1100"/>
              <a:buFont typeface="Montserrat"/>
              <a:buNone/>
              <a:defRPr sz="1100">
                <a:solidFill>
                  <a:srgbClr val="0F1E3A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7" name="Google Shape;77;p9"/>
          <p:cNvSpPr txBox="1"/>
          <p:nvPr>
            <p:ph idx="6" type="subTitle"/>
          </p:nvPr>
        </p:nvSpPr>
        <p:spPr>
          <a:xfrm>
            <a:off x="5353350" y="979125"/>
            <a:ext cx="3299400" cy="393600"/>
          </a:xfrm>
          <a:prstGeom prst="rect">
            <a:avLst/>
          </a:prstGeom>
          <a:solidFill>
            <a:srgbClr val="0F3250"/>
          </a:solidFill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ontserrat"/>
              <a:buNone/>
              <a:defRPr b="1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ontserrat"/>
              <a:buNone/>
              <a:defRPr b="1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ontserrat"/>
              <a:buNone/>
              <a:defRPr b="1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ontserrat"/>
              <a:buNone/>
              <a:defRPr b="1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ontserrat"/>
              <a:buNone/>
              <a:defRPr b="1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ontserrat"/>
              <a:buNone/>
              <a:defRPr b="1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ontserrat"/>
              <a:buNone/>
              <a:defRPr b="1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ontserrat"/>
              <a:buNone/>
              <a:defRPr b="1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200"/>
              <a:buFont typeface="Montserrat"/>
              <a:buNone/>
              <a:defRPr b="1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8" name="Google Shape;78;p9"/>
          <p:cNvSpPr txBox="1"/>
          <p:nvPr>
            <p:ph idx="7" type="subTitle"/>
          </p:nvPr>
        </p:nvSpPr>
        <p:spPr>
          <a:xfrm>
            <a:off x="5353350" y="1509825"/>
            <a:ext cx="3299400" cy="2823600"/>
          </a:xfrm>
          <a:prstGeom prst="rect">
            <a:avLst/>
          </a:prstGeom>
          <a:solidFill>
            <a:srgbClr val="0F3250"/>
          </a:solidFill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ontserrat"/>
              <a:buNone/>
              <a:defRPr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2pPr>
            <a:lvl3pPr lvl="2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3pPr>
            <a:lvl4pPr lvl="3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4pPr>
            <a:lvl5pPr lvl="4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5pPr>
            <a:lvl6pPr lvl="5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6pPr>
            <a:lvl7pPr lvl="6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7pPr>
            <a:lvl8pPr lvl="7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8pPr>
            <a:lvl9pPr lvl="8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79" name="Google Shape;79;p9"/>
          <p:cNvSpPr txBox="1"/>
          <p:nvPr>
            <p:ph type="title"/>
          </p:nvPr>
        </p:nvSpPr>
        <p:spPr>
          <a:xfrm>
            <a:off x="415075" y="296687"/>
            <a:ext cx="7329600" cy="49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F1E3A"/>
              </a:buClr>
              <a:buSzPts val="2200"/>
              <a:buFont typeface="Montserrat"/>
              <a:buNone/>
              <a:defRPr b="1" sz="2200">
                <a:solidFill>
                  <a:srgbClr val="0F1E3A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F1E3A"/>
              </a:buClr>
              <a:buSzPts val="2200"/>
              <a:buFont typeface="Montserrat"/>
              <a:buNone/>
              <a:defRPr b="1" sz="2200">
                <a:solidFill>
                  <a:srgbClr val="0F1E3A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F1E3A"/>
              </a:buClr>
              <a:buSzPts val="2200"/>
              <a:buFont typeface="Montserrat"/>
              <a:buNone/>
              <a:defRPr b="1" sz="2200">
                <a:solidFill>
                  <a:srgbClr val="0F1E3A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F1E3A"/>
              </a:buClr>
              <a:buSzPts val="2200"/>
              <a:buFont typeface="Montserrat"/>
              <a:buNone/>
              <a:defRPr b="1" sz="2200">
                <a:solidFill>
                  <a:srgbClr val="0F1E3A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F1E3A"/>
              </a:buClr>
              <a:buSzPts val="2200"/>
              <a:buFont typeface="Montserrat"/>
              <a:buNone/>
              <a:defRPr b="1" sz="2200">
                <a:solidFill>
                  <a:srgbClr val="0F1E3A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F1E3A"/>
              </a:buClr>
              <a:buSzPts val="2200"/>
              <a:buFont typeface="Montserrat"/>
              <a:buNone/>
              <a:defRPr b="1" sz="2200">
                <a:solidFill>
                  <a:srgbClr val="0F1E3A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F1E3A"/>
              </a:buClr>
              <a:buSzPts val="2200"/>
              <a:buFont typeface="Montserrat"/>
              <a:buNone/>
              <a:defRPr b="1" sz="2200">
                <a:solidFill>
                  <a:srgbClr val="0F1E3A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F1E3A"/>
              </a:buClr>
              <a:buSzPts val="2200"/>
              <a:buFont typeface="Montserrat"/>
              <a:buNone/>
              <a:defRPr b="1" sz="2200">
                <a:solidFill>
                  <a:srgbClr val="0F1E3A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F1E3A"/>
              </a:buClr>
              <a:buSzPts val="2200"/>
              <a:buFont typeface="Montserrat"/>
              <a:buNone/>
              <a:defRPr b="1" sz="2200">
                <a:solidFill>
                  <a:srgbClr val="0F1E3A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pic>
        <p:nvPicPr>
          <p:cNvPr id="80" name="Google Shape;80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49525" y="4528175"/>
            <a:ext cx="1304474" cy="444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83505" y="4528172"/>
            <a:ext cx="934021" cy="44425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9"/>
          <p:cNvSpPr txBox="1"/>
          <p:nvPr/>
        </p:nvSpPr>
        <p:spPr>
          <a:xfrm>
            <a:off x="415075" y="4635425"/>
            <a:ext cx="5427000" cy="29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fromtestingtotargetedtreatments.org    </a:t>
            </a:r>
            <a:r>
              <a:rPr lang="en" sz="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I    Creative Commons License</a:t>
            </a:r>
            <a:endParaRPr b="1" sz="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3" name="Google Shape;83;p9"/>
          <p:cNvSpPr txBox="1"/>
          <p:nvPr>
            <p:ph idx="8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6" name="Google Shape;86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381" y="0"/>
            <a:ext cx="9139238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49525" y="4528175"/>
            <a:ext cx="1304474" cy="4442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8" name="Google Shape;88;p10"/>
          <p:cNvCxnSpPr>
            <a:stCxn id="89" idx="0"/>
            <a:endCxn id="90" idx="4"/>
          </p:cNvCxnSpPr>
          <p:nvPr/>
        </p:nvCxnSpPr>
        <p:spPr>
          <a:xfrm>
            <a:off x="803850" y="1101500"/>
            <a:ext cx="0" cy="32037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1" name="Google Shape;91;p10"/>
          <p:cNvSpPr/>
          <p:nvPr/>
        </p:nvSpPr>
        <p:spPr>
          <a:xfrm>
            <a:off x="534900" y="1990074"/>
            <a:ext cx="537900" cy="537900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85725" rotWithShape="0" algn="bl" dist="28575">
              <a:srgbClr val="000000">
                <a:alpha val="12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0"/>
          <p:cNvSpPr/>
          <p:nvPr/>
        </p:nvSpPr>
        <p:spPr>
          <a:xfrm>
            <a:off x="534900" y="1101500"/>
            <a:ext cx="537900" cy="537900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85725" rotWithShape="0" algn="bl" dist="28575">
              <a:srgbClr val="000000">
                <a:alpha val="12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0"/>
          <p:cNvSpPr/>
          <p:nvPr/>
        </p:nvSpPr>
        <p:spPr>
          <a:xfrm>
            <a:off x="534900" y="2878649"/>
            <a:ext cx="537900" cy="537900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85725" rotWithShape="0" algn="bl" dist="28575">
              <a:srgbClr val="000000">
                <a:alpha val="12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0"/>
          <p:cNvSpPr/>
          <p:nvPr/>
        </p:nvSpPr>
        <p:spPr>
          <a:xfrm>
            <a:off x="534900" y="3767223"/>
            <a:ext cx="537900" cy="537900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85725" rotWithShape="0" algn="bl" dist="28575">
              <a:srgbClr val="000000">
                <a:alpha val="12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0"/>
          <p:cNvSpPr/>
          <p:nvPr/>
        </p:nvSpPr>
        <p:spPr>
          <a:xfrm>
            <a:off x="534900" y="1241750"/>
            <a:ext cx="537900" cy="2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5DC19E"/>
                </a:solidFill>
                <a:latin typeface="Montserrat"/>
                <a:ea typeface="Montserrat"/>
                <a:cs typeface="Montserrat"/>
                <a:sym typeface="Montserrat"/>
              </a:rPr>
              <a:t>01</a:t>
            </a:r>
            <a:r>
              <a:rPr lang="en">
                <a:solidFill>
                  <a:srgbClr val="5DC19E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endParaRPr>
              <a:solidFill>
                <a:srgbClr val="5DC19E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94" name="Google Shape;94;p10"/>
          <p:cNvSpPr/>
          <p:nvPr/>
        </p:nvSpPr>
        <p:spPr>
          <a:xfrm>
            <a:off x="534900" y="2106771"/>
            <a:ext cx="537900" cy="30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5DC19E"/>
                </a:solidFill>
                <a:latin typeface="Montserrat"/>
                <a:ea typeface="Montserrat"/>
                <a:cs typeface="Montserrat"/>
                <a:sym typeface="Montserrat"/>
              </a:rPr>
              <a:t>02</a:t>
            </a:r>
            <a:r>
              <a:rPr lang="en">
                <a:solidFill>
                  <a:srgbClr val="5DC19E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endParaRPr>
              <a:solidFill>
                <a:srgbClr val="5DC19E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95" name="Google Shape;95;p10"/>
          <p:cNvSpPr/>
          <p:nvPr/>
        </p:nvSpPr>
        <p:spPr>
          <a:xfrm>
            <a:off x="534900" y="2999939"/>
            <a:ext cx="537900" cy="30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5DC19E"/>
                </a:solidFill>
                <a:latin typeface="Montserrat"/>
                <a:ea typeface="Montserrat"/>
                <a:cs typeface="Montserrat"/>
                <a:sym typeface="Montserrat"/>
              </a:rPr>
              <a:t>03</a:t>
            </a:r>
            <a:r>
              <a:rPr lang="en">
                <a:solidFill>
                  <a:srgbClr val="5DC19E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endParaRPr>
              <a:solidFill>
                <a:srgbClr val="5DC19E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96" name="Google Shape;96;p10"/>
          <p:cNvSpPr/>
          <p:nvPr/>
        </p:nvSpPr>
        <p:spPr>
          <a:xfrm>
            <a:off x="534900" y="3893125"/>
            <a:ext cx="537900" cy="30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5DC19E"/>
                </a:solidFill>
                <a:latin typeface="Montserrat"/>
                <a:ea typeface="Montserrat"/>
                <a:cs typeface="Montserrat"/>
                <a:sym typeface="Montserrat"/>
              </a:rPr>
              <a:t>04</a:t>
            </a:r>
            <a:r>
              <a:rPr lang="en">
                <a:solidFill>
                  <a:srgbClr val="5DC19E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endParaRPr>
              <a:solidFill>
                <a:srgbClr val="5DC19E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97" name="Google Shape;97;p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83505" y="4528172"/>
            <a:ext cx="934021" cy="44425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0"/>
          <p:cNvSpPr txBox="1"/>
          <p:nvPr/>
        </p:nvSpPr>
        <p:spPr>
          <a:xfrm>
            <a:off x="415075" y="4635425"/>
            <a:ext cx="5427000" cy="29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fromtestingtotargetedtreatments.org    </a:t>
            </a:r>
            <a:r>
              <a:rPr lang="en" sz="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I    Creative Commons License</a:t>
            </a:r>
            <a:endParaRPr b="1" sz="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9" name="Google Shape;99;p10"/>
          <p:cNvSpPr txBox="1"/>
          <p:nvPr>
            <p:ph idx="1" type="subTitle"/>
          </p:nvPr>
        </p:nvSpPr>
        <p:spPr>
          <a:xfrm>
            <a:off x="1322500" y="1141250"/>
            <a:ext cx="7329600" cy="44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798E"/>
              </a:buClr>
              <a:buSzPts val="1800"/>
              <a:buFont typeface="Montserrat Medium"/>
              <a:buNone/>
              <a:defRPr>
                <a:solidFill>
                  <a:srgbClr val="00798E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Clr>
                <a:srgbClr val="00798E"/>
              </a:buClr>
              <a:buSzPts val="1400"/>
              <a:buFont typeface="Montserrat Medium"/>
              <a:buNone/>
              <a:defRPr>
                <a:solidFill>
                  <a:srgbClr val="00798E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1600"/>
              </a:spcBef>
              <a:spcAft>
                <a:spcPts val="0"/>
              </a:spcAft>
              <a:buClr>
                <a:srgbClr val="00798E"/>
              </a:buClr>
              <a:buSzPts val="1400"/>
              <a:buFont typeface="Montserrat Medium"/>
              <a:buNone/>
              <a:defRPr>
                <a:solidFill>
                  <a:srgbClr val="00798E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1600"/>
              </a:spcBef>
              <a:spcAft>
                <a:spcPts val="0"/>
              </a:spcAft>
              <a:buClr>
                <a:srgbClr val="00798E"/>
              </a:buClr>
              <a:buSzPts val="1400"/>
              <a:buFont typeface="Montserrat Medium"/>
              <a:buNone/>
              <a:defRPr>
                <a:solidFill>
                  <a:srgbClr val="00798E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1600"/>
              </a:spcBef>
              <a:spcAft>
                <a:spcPts val="0"/>
              </a:spcAft>
              <a:buClr>
                <a:srgbClr val="00798E"/>
              </a:buClr>
              <a:buSzPts val="1400"/>
              <a:buFont typeface="Montserrat Medium"/>
              <a:buNone/>
              <a:defRPr>
                <a:solidFill>
                  <a:srgbClr val="00798E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1600"/>
              </a:spcBef>
              <a:spcAft>
                <a:spcPts val="0"/>
              </a:spcAft>
              <a:buClr>
                <a:srgbClr val="00798E"/>
              </a:buClr>
              <a:buSzPts val="1400"/>
              <a:buFont typeface="Montserrat Medium"/>
              <a:buNone/>
              <a:defRPr>
                <a:solidFill>
                  <a:srgbClr val="00798E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1600"/>
              </a:spcBef>
              <a:spcAft>
                <a:spcPts val="0"/>
              </a:spcAft>
              <a:buClr>
                <a:srgbClr val="00798E"/>
              </a:buClr>
              <a:buSzPts val="1400"/>
              <a:buFont typeface="Montserrat Medium"/>
              <a:buNone/>
              <a:defRPr>
                <a:solidFill>
                  <a:srgbClr val="00798E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1600"/>
              </a:spcBef>
              <a:spcAft>
                <a:spcPts val="0"/>
              </a:spcAft>
              <a:buClr>
                <a:srgbClr val="00798E"/>
              </a:buClr>
              <a:buSzPts val="1400"/>
              <a:buFont typeface="Montserrat Medium"/>
              <a:buNone/>
              <a:defRPr>
                <a:solidFill>
                  <a:srgbClr val="00798E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1600"/>
              </a:spcBef>
              <a:spcAft>
                <a:spcPts val="1600"/>
              </a:spcAft>
              <a:buClr>
                <a:srgbClr val="00798E"/>
              </a:buClr>
              <a:buSzPts val="1400"/>
              <a:buFont typeface="Montserrat Medium"/>
              <a:buNone/>
              <a:defRPr>
                <a:solidFill>
                  <a:srgbClr val="00798E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100" name="Google Shape;100;p10"/>
          <p:cNvSpPr txBox="1"/>
          <p:nvPr>
            <p:ph idx="2" type="subTitle"/>
          </p:nvPr>
        </p:nvSpPr>
        <p:spPr>
          <a:xfrm>
            <a:off x="1322500" y="1990075"/>
            <a:ext cx="7329600" cy="44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798E"/>
              </a:buClr>
              <a:buSzPts val="1800"/>
              <a:buFont typeface="Montserrat Medium"/>
              <a:buNone/>
              <a:defRPr>
                <a:solidFill>
                  <a:srgbClr val="00798E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rgbClr val="00798E"/>
              </a:buClr>
              <a:buSzPts val="1400"/>
              <a:buFont typeface="Montserrat Medium"/>
              <a:buNone/>
              <a:defRPr>
                <a:solidFill>
                  <a:srgbClr val="00798E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rgbClr val="00798E"/>
              </a:buClr>
              <a:buSzPts val="1400"/>
              <a:buFont typeface="Montserrat Medium"/>
              <a:buNone/>
              <a:defRPr>
                <a:solidFill>
                  <a:srgbClr val="00798E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rgbClr val="00798E"/>
              </a:buClr>
              <a:buSzPts val="1400"/>
              <a:buFont typeface="Montserrat Medium"/>
              <a:buNone/>
              <a:defRPr>
                <a:solidFill>
                  <a:srgbClr val="00798E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rgbClr val="00798E"/>
              </a:buClr>
              <a:buSzPts val="1400"/>
              <a:buFont typeface="Montserrat Medium"/>
              <a:buNone/>
              <a:defRPr>
                <a:solidFill>
                  <a:srgbClr val="00798E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rgbClr val="00798E"/>
              </a:buClr>
              <a:buSzPts val="1400"/>
              <a:buFont typeface="Montserrat Medium"/>
              <a:buNone/>
              <a:defRPr>
                <a:solidFill>
                  <a:srgbClr val="00798E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rgbClr val="00798E"/>
              </a:buClr>
              <a:buSzPts val="1400"/>
              <a:buFont typeface="Montserrat Medium"/>
              <a:buNone/>
              <a:defRPr>
                <a:solidFill>
                  <a:srgbClr val="00798E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rgbClr val="00798E"/>
              </a:buClr>
              <a:buSzPts val="1400"/>
              <a:buFont typeface="Montserrat Medium"/>
              <a:buNone/>
              <a:defRPr>
                <a:solidFill>
                  <a:srgbClr val="00798E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rgbClr val="00798E"/>
              </a:buClr>
              <a:buSzPts val="1400"/>
              <a:buFont typeface="Montserrat Medium"/>
              <a:buNone/>
              <a:defRPr>
                <a:solidFill>
                  <a:srgbClr val="00798E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101" name="Google Shape;101;p10"/>
          <p:cNvSpPr txBox="1"/>
          <p:nvPr>
            <p:ph idx="3" type="subTitle"/>
          </p:nvPr>
        </p:nvSpPr>
        <p:spPr>
          <a:xfrm>
            <a:off x="1322500" y="2888338"/>
            <a:ext cx="7329600" cy="44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798E"/>
              </a:buClr>
              <a:buSzPts val="1800"/>
              <a:buFont typeface="Montserrat Medium"/>
              <a:buNone/>
              <a:defRPr>
                <a:solidFill>
                  <a:srgbClr val="00798E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rgbClr val="00798E"/>
              </a:buClr>
              <a:buSzPts val="1400"/>
              <a:buFont typeface="Montserrat Medium"/>
              <a:buNone/>
              <a:defRPr>
                <a:solidFill>
                  <a:srgbClr val="00798E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rgbClr val="00798E"/>
              </a:buClr>
              <a:buSzPts val="1400"/>
              <a:buFont typeface="Montserrat Medium"/>
              <a:buNone/>
              <a:defRPr>
                <a:solidFill>
                  <a:srgbClr val="00798E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rgbClr val="00798E"/>
              </a:buClr>
              <a:buSzPts val="1400"/>
              <a:buFont typeface="Montserrat Medium"/>
              <a:buNone/>
              <a:defRPr>
                <a:solidFill>
                  <a:srgbClr val="00798E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rgbClr val="00798E"/>
              </a:buClr>
              <a:buSzPts val="1400"/>
              <a:buFont typeface="Montserrat Medium"/>
              <a:buNone/>
              <a:defRPr>
                <a:solidFill>
                  <a:srgbClr val="00798E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rgbClr val="00798E"/>
              </a:buClr>
              <a:buSzPts val="1400"/>
              <a:buFont typeface="Montserrat Medium"/>
              <a:buNone/>
              <a:defRPr>
                <a:solidFill>
                  <a:srgbClr val="00798E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rgbClr val="00798E"/>
              </a:buClr>
              <a:buSzPts val="1400"/>
              <a:buFont typeface="Montserrat Medium"/>
              <a:buNone/>
              <a:defRPr>
                <a:solidFill>
                  <a:srgbClr val="00798E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rgbClr val="00798E"/>
              </a:buClr>
              <a:buSzPts val="1400"/>
              <a:buFont typeface="Montserrat Medium"/>
              <a:buNone/>
              <a:defRPr>
                <a:solidFill>
                  <a:srgbClr val="00798E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rgbClr val="00798E"/>
              </a:buClr>
              <a:buSzPts val="1400"/>
              <a:buFont typeface="Montserrat Medium"/>
              <a:buNone/>
              <a:defRPr>
                <a:solidFill>
                  <a:srgbClr val="00798E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102" name="Google Shape;102;p10"/>
          <p:cNvSpPr txBox="1"/>
          <p:nvPr>
            <p:ph idx="4" type="subTitle"/>
          </p:nvPr>
        </p:nvSpPr>
        <p:spPr>
          <a:xfrm>
            <a:off x="1322500" y="3823213"/>
            <a:ext cx="7329600" cy="44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798E"/>
              </a:buClr>
              <a:buSzPts val="1800"/>
              <a:buFont typeface="Montserrat Medium"/>
              <a:buNone/>
              <a:defRPr>
                <a:solidFill>
                  <a:srgbClr val="00798E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rgbClr val="00798E"/>
              </a:buClr>
              <a:buSzPts val="1400"/>
              <a:buFont typeface="Montserrat Medium"/>
              <a:buNone/>
              <a:defRPr>
                <a:solidFill>
                  <a:srgbClr val="00798E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rgbClr val="00798E"/>
              </a:buClr>
              <a:buSzPts val="1400"/>
              <a:buFont typeface="Montserrat Medium"/>
              <a:buNone/>
              <a:defRPr>
                <a:solidFill>
                  <a:srgbClr val="00798E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rgbClr val="00798E"/>
              </a:buClr>
              <a:buSzPts val="1400"/>
              <a:buFont typeface="Montserrat Medium"/>
              <a:buNone/>
              <a:defRPr>
                <a:solidFill>
                  <a:srgbClr val="00798E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rgbClr val="00798E"/>
              </a:buClr>
              <a:buSzPts val="1400"/>
              <a:buFont typeface="Montserrat Medium"/>
              <a:buNone/>
              <a:defRPr>
                <a:solidFill>
                  <a:srgbClr val="00798E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rgbClr val="00798E"/>
              </a:buClr>
              <a:buSzPts val="1400"/>
              <a:buFont typeface="Montserrat Medium"/>
              <a:buNone/>
              <a:defRPr>
                <a:solidFill>
                  <a:srgbClr val="00798E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rgbClr val="00798E"/>
              </a:buClr>
              <a:buSzPts val="1400"/>
              <a:buFont typeface="Montserrat Medium"/>
              <a:buNone/>
              <a:defRPr>
                <a:solidFill>
                  <a:srgbClr val="00798E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rgbClr val="00798E"/>
              </a:buClr>
              <a:buSzPts val="1400"/>
              <a:buFont typeface="Montserrat Medium"/>
              <a:buNone/>
              <a:defRPr>
                <a:solidFill>
                  <a:srgbClr val="00798E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rgbClr val="00798E"/>
              </a:buClr>
              <a:buSzPts val="1400"/>
              <a:buFont typeface="Montserrat Medium"/>
              <a:buNone/>
              <a:defRPr>
                <a:solidFill>
                  <a:srgbClr val="00798E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103" name="Google Shape;103;p10"/>
          <p:cNvSpPr txBox="1"/>
          <p:nvPr>
            <p:ph type="title"/>
          </p:nvPr>
        </p:nvSpPr>
        <p:spPr>
          <a:xfrm>
            <a:off x="415075" y="296687"/>
            <a:ext cx="7329600" cy="49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F1E3A"/>
              </a:buClr>
              <a:buSzPts val="2200"/>
              <a:buFont typeface="Montserrat"/>
              <a:buNone/>
              <a:defRPr b="1" sz="2200">
                <a:solidFill>
                  <a:srgbClr val="0F1E3A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F1E3A"/>
              </a:buClr>
              <a:buSzPts val="2200"/>
              <a:buFont typeface="Montserrat"/>
              <a:buNone/>
              <a:defRPr b="1" sz="2200">
                <a:solidFill>
                  <a:srgbClr val="0F1E3A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F1E3A"/>
              </a:buClr>
              <a:buSzPts val="2200"/>
              <a:buFont typeface="Montserrat"/>
              <a:buNone/>
              <a:defRPr b="1" sz="2200">
                <a:solidFill>
                  <a:srgbClr val="0F1E3A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F1E3A"/>
              </a:buClr>
              <a:buSzPts val="2200"/>
              <a:buFont typeface="Montserrat"/>
              <a:buNone/>
              <a:defRPr b="1" sz="2200">
                <a:solidFill>
                  <a:srgbClr val="0F1E3A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F1E3A"/>
              </a:buClr>
              <a:buSzPts val="2200"/>
              <a:buFont typeface="Montserrat"/>
              <a:buNone/>
              <a:defRPr b="1" sz="2200">
                <a:solidFill>
                  <a:srgbClr val="0F1E3A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F1E3A"/>
              </a:buClr>
              <a:buSzPts val="2200"/>
              <a:buFont typeface="Montserrat"/>
              <a:buNone/>
              <a:defRPr b="1" sz="2200">
                <a:solidFill>
                  <a:srgbClr val="0F1E3A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F1E3A"/>
              </a:buClr>
              <a:buSzPts val="2200"/>
              <a:buFont typeface="Montserrat"/>
              <a:buNone/>
              <a:defRPr b="1" sz="2200">
                <a:solidFill>
                  <a:srgbClr val="0F1E3A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F1E3A"/>
              </a:buClr>
              <a:buSzPts val="2200"/>
              <a:buFont typeface="Montserrat"/>
              <a:buNone/>
              <a:defRPr b="1" sz="2200">
                <a:solidFill>
                  <a:srgbClr val="0F1E3A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F1E3A"/>
              </a:buClr>
              <a:buSzPts val="2200"/>
              <a:buFont typeface="Montserrat"/>
              <a:buNone/>
              <a:defRPr b="1" sz="2200">
                <a:solidFill>
                  <a:srgbClr val="0F1E3A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04" name="Google Shape;104;p10"/>
          <p:cNvSpPr txBox="1"/>
          <p:nvPr>
            <p:ph idx="5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6"/>
          <p:cNvSpPr/>
          <p:nvPr/>
        </p:nvSpPr>
        <p:spPr>
          <a:xfrm>
            <a:off x="281225" y="1680350"/>
            <a:ext cx="8580900" cy="400200"/>
          </a:xfrm>
          <a:prstGeom prst="rect">
            <a:avLst/>
          </a:prstGeom>
          <a:solidFill>
            <a:srgbClr val="3F5FAC">
              <a:alpha val="229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16"/>
          <p:cNvSpPr/>
          <p:nvPr/>
        </p:nvSpPr>
        <p:spPr>
          <a:xfrm>
            <a:off x="281125" y="994550"/>
            <a:ext cx="8580900" cy="400200"/>
          </a:xfrm>
          <a:prstGeom prst="rect">
            <a:avLst/>
          </a:prstGeom>
          <a:solidFill>
            <a:srgbClr val="3F5FAC">
              <a:alpha val="229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16"/>
          <p:cNvSpPr txBox="1"/>
          <p:nvPr/>
        </p:nvSpPr>
        <p:spPr>
          <a:xfrm>
            <a:off x="1361200" y="1584881"/>
            <a:ext cx="1016100" cy="638700"/>
          </a:xfrm>
          <a:prstGeom prst="rect">
            <a:avLst/>
          </a:prstGeom>
          <a:solidFill>
            <a:srgbClr val="EEF0F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Understanding disease</a:t>
            </a:r>
            <a:endParaRPr sz="800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14" name="Google Shape;214;p16"/>
          <p:cNvSpPr txBox="1"/>
          <p:nvPr/>
        </p:nvSpPr>
        <p:spPr>
          <a:xfrm>
            <a:off x="2611285" y="1584881"/>
            <a:ext cx="1014900" cy="638700"/>
          </a:xfrm>
          <a:prstGeom prst="rect">
            <a:avLst/>
          </a:prstGeom>
          <a:solidFill>
            <a:srgbClr val="EEF0F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Understanding diagnostic procedures</a:t>
            </a:r>
            <a:endParaRPr sz="800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15" name="Google Shape;215;p16"/>
          <p:cNvSpPr/>
          <p:nvPr/>
        </p:nvSpPr>
        <p:spPr>
          <a:xfrm>
            <a:off x="1361200" y="911525"/>
            <a:ext cx="3513900" cy="578700"/>
          </a:xfrm>
          <a:prstGeom prst="roundRect">
            <a:avLst>
              <a:gd fmla="val 2027" name="adj"/>
            </a:avLst>
          </a:prstGeom>
          <a:solidFill>
            <a:srgbClr val="3F5FAC"/>
          </a:solidFill>
          <a:ln cap="flat" cmpd="sng" w="9525">
            <a:solidFill>
              <a:srgbClr val="3F5F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NEWLY DIAGNOSED</a:t>
            </a:r>
            <a:endParaRPr sz="90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16" name="Google Shape;216;p16"/>
          <p:cNvSpPr/>
          <p:nvPr/>
        </p:nvSpPr>
        <p:spPr>
          <a:xfrm>
            <a:off x="5109150" y="911525"/>
            <a:ext cx="1014900" cy="571800"/>
          </a:xfrm>
          <a:prstGeom prst="roundRect">
            <a:avLst>
              <a:gd fmla="val 1369" name="adj"/>
            </a:avLst>
          </a:prstGeom>
          <a:solidFill>
            <a:schemeClr val="accent5"/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ON TREATMENT</a:t>
            </a:r>
            <a:endParaRPr sz="90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17" name="Google Shape;217;p16"/>
          <p:cNvSpPr/>
          <p:nvPr/>
        </p:nvSpPr>
        <p:spPr>
          <a:xfrm>
            <a:off x="6357950" y="912225"/>
            <a:ext cx="1255200" cy="571800"/>
          </a:xfrm>
          <a:prstGeom prst="roundRect">
            <a:avLst>
              <a:gd fmla="val 3271" name="adj"/>
            </a:avLst>
          </a:prstGeom>
          <a:solidFill>
            <a:srgbClr val="F05255"/>
          </a:solidFill>
          <a:ln cap="flat" cmpd="sng" w="9525">
            <a:solidFill>
              <a:srgbClr val="F0525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RELAPSED/</a:t>
            </a:r>
            <a:endParaRPr b="1" sz="90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REFRACTORY</a:t>
            </a:r>
            <a:endParaRPr b="1" sz="90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DISEASE</a:t>
            </a:r>
            <a:endParaRPr b="1" sz="90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18" name="Google Shape;218;p16"/>
          <p:cNvSpPr txBox="1"/>
          <p:nvPr/>
        </p:nvSpPr>
        <p:spPr>
          <a:xfrm>
            <a:off x="3860170" y="1584881"/>
            <a:ext cx="1014900" cy="638700"/>
          </a:xfrm>
          <a:prstGeom prst="rect">
            <a:avLst/>
          </a:prstGeom>
          <a:solidFill>
            <a:srgbClr val="EEF0F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Understanding treatment options</a:t>
            </a:r>
            <a:endParaRPr sz="800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19" name="Google Shape;219;p16"/>
          <p:cNvSpPr txBox="1"/>
          <p:nvPr/>
        </p:nvSpPr>
        <p:spPr>
          <a:xfrm>
            <a:off x="5109055" y="1584881"/>
            <a:ext cx="1014900" cy="638700"/>
          </a:xfrm>
          <a:prstGeom prst="rect">
            <a:avLst/>
          </a:prstGeom>
          <a:solidFill>
            <a:srgbClr val="EEF0F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Understanding disease and treatment monitoring</a:t>
            </a:r>
            <a:endParaRPr sz="800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20" name="Google Shape;220;p16"/>
          <p:cNvSpPr txBox="1"/>
          <p:nvPr/>
        </p:nvSpPr>
        <p:spPr>
          <a:xfrm>
            <a:off x="6357940" y="1584881"/>
            <a:ext cx="1255200" cy="638700"/>
          </a:xfrm>
          <a:prstGeom prst="rect">
            <a:avLst/>
          </a:prstGeom>
          <a:solidFill>
            <a:srgbClr val="EEF0F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Understanding additional testing / treatment options</a:t>
            </a:r>
            <a:endParaRPr sz="700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21" name="Google Shape;221;p16"/>
          <p:cNvSpPr/>
          <p:nvPr/>
        </p:nvSpPr>
        <p:spPr>
          <a:xfrm>
            <a:off x="7847125" y="897550"/>
            <a:ext cx="1014900" cy="578700"/>
          </a:xfrm>
          <a:prstGeom prst="roundRect">
            <a:avLst>
              <a:gd fmla="val 2541" name="adj"/>
            </a:avLst>
          </a:prstGeom>
          <a:solidFill>
            <a:srgbClr val="FFC145"/>
          </a:solidFill>
          <a:ln cap="flat" cmpd="sng" w="9525">
            <a:solidFill>
              <a:srgbClr val="FFC14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REMISSION</a:t>
            </a:r>
            <a:endParaRPr sz="90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22" name="Google Shape;222;p16"/>
          <p:cNvSpPr txBox="1"/>
          <p:nvPr/>
        </p:nvSpPr>
        <p:spPr>
          <a:xfrm>
            <a:off x="7847125" y="1563731"/>
            <a:ext cx="1014900" cy="681000"/>
          </a:xfrm>
          <a:prstGeom prst="rect">
            <a:avLst/>
          </a:prstGeom>
          <a:solidFill>
            <a:srgbClr val="EEF0F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Understanding monitoring and long-term care</a:t>
            </a:r>
            <a:endParaRPr sz="800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23" name="Google Shape;223;p16"/>
          <p:cNvSpPr txBox="1"/>
          <p:nvPr/>
        </p:nvSpPr>
        <p:spPr>
          <a:xfrm>
            <a:off x="189575" y="273375"/>
            <a:ext cx="4273200" cy="5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3F5FAC"/>
                </a:solidFill>
                <a:latin typeface="Merriweather"/>
                <a:ea typeface="Merriweather"/>
                <a:cs typeface="Merriweather"/>
                <a:sym typeface="Merriweather"/>
              </a:rPr>
              <a:t>Patient Information Needs Map</a:t>
            </a:r>
            <a:endParaRPr b="1" sz="2000">
              <a:solidFill>
                <a:srgbClr val="3F5FAC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cxnSp>
        <p:nvCxnSpPr>
          <p:cNvPr id="224" name="Google Shape;224;p16"/>
          <p:cNvCxnSpPr/>
          <p:nvPr/>
        </p:nvCxnSpPr>
        <p:spPr>
          <a:xfrm>
            <a:off x="288625" y="2413700"/>
            <a:ext cx="85809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25" name="Google Shape;225;p16"/>
          <p:cNvSpPr txBox="1"/>
          <p:nvPr/>
        </p:nvSpPr>
        <p:spPr>
          <a:xfrm>
            <a:off x="281125" y="2574925"/>
            <a:ext cx="939600" cy="638700"/>
          </a:xfrm>
          <a:prstGeom prst="rect">
            <a:avLst/>
          </a:prstGeom>
          <a:noFill/>
          <a:ln cap="flat" cmpd="sng" w="9525">
            <a:solidFill>
              <a:srgbClr val="22297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1097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">
                <a:solidFill>
                  <a:srgbClr val="222976"/>
                </a:solidFill>
                <a:latin typeface="Montserrat"/>
                <a:ea typeface="Montserrat"/>
                <a:cs typeface="Montserrat"/>
                <a:sym typeface="Montserrat"/>
              </a:rPr>
              <a:t>WHAT ARE THE NEEDS AND GAPS?</a:t>
            </a:r>
            <a:endParaRPr b="1" sz="700">
              <a:solidFill>
                <a:srgbClr val="22297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6" name="Google Shape;226;p16"/>
          <p:cNvSpPr txBox="1"/>
          <p:nvPr/>
        </p:nvSpPr>
        <p:spPr>
          <a:xfrm>
            <a:off x="281125" y="3596400"/>
            <a:ext cx="939600" cy="638700"/>
          </a:xfrm>
          <a:prstGeom prst="rect">
            <a:avLst/>
          </a:prstGeom>
          <a:noFill/>
          <a:ln cap="flat" cmpd="sng" w="9525">
            <a:solidFill>
              <a:srgbClr val="22297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1097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">
                <a:solidFill>
                  <a:srgbClr val="222976"/>
                </a:solidFill>
                <a:latin typeface="Montserrat"/>
                <a:ea typeface="Montserrat"/>
                <a:cs typeface="Montserrat"/>
                <a:sym typeface="Montserrat"/>
              </a:rPr>
              <a:t>WHAT RESOURCES AND SUPPORT?</a:t>
            </a:r>
            <a:endParaRPr b="1" sz="700">
              <a:solidFill>
                <a:srgbClr val="22297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7" name="Google Shape;227;p16"/>
          <p:cNvSpPr txBox="1"/>
          <p:nvPr/>
        </p:nvSpPr>
        <p:spPr>
          <a:xfrm>
            <a:off x="334325" y="1034350"/>
            <a:ext cx="798600" cy="3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700">
                <a:solidFill>
                  <a:srgbClr val="182175"/>
                </a:solidFill>
                <a:latin typeface="Merriweather"/>
                <a:ea typeface="Merriweather"/>
                <a:cs typeface="Merriweather"/>
                <a:sym typeface="Merriweather"/>
              </a:rPr>
              <a:t>Patient pathway steps</a:t>
            </a:r>
            <a:endParaRPr b="1" i="1" sz="500">
              <a:solidFill>
                <a:srgbClr val="182175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28" name="Google Shape;228;p16"/>
          <p:cNvSpPr txBox="1"/>
          <p:nvPr/>
        </p:nvSpPr>
        <p:spPr>
          <a:xfrm>
            <a:off x="400100" y="1772293"/>
            <a:ext cx="820500" cy="21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700">
                <a:solidFill>
                  <a:srgbClr val="222976"/>
                </a:solidFill>
                <a:latin typeface="Merriweather"/>
                <a:ea typeface="Merriweather"/>
                <a:cs typeface="Merriweather"/>
                <a:sym typeface="Merriweather"/>
              </a:rPr>
              <a:t>Information needs</a:t>
            </a:r>
            <a:endParaRPr b="1" i="1" sz="700">
              <a:solidFill>
                <a:srgbClr val="222976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cxnSp>
        <p:nvCxnSpPr>
          <p:cNvPr id="229" name="Google Shape;229;p16"/>
          <p:cNvCxnSpPr/>
          <p:nvPr/>
        </p:nvCxnSpPr>
        <p:spPr>
          <a:xfrm>
            <a:off x="288625" y="3431325"/>
            <a:ext cx="85809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